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Corruption in NCAA basketball, Exposing cheating and corruption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Questions to be addressed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University Of Pennsylvania Vs Harvard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Incentives for Corruption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Types of corruption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Statistical Evidence That Point Shaving Exist In NCAA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Confounding factors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Conclusion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to be addressed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the main problem in this article?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Explain the statistical evidence that point shaving exists in NCAA </a:t>
            </a:r>
            <a:r>
              <a:rPr lang="en"/>
              <a:t>basketball.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University Of Pennsylvania Vs Harvard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University Of Pennsylvania was widely expected to win.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But, instead of offering short odds on Penn winning the game, bookmarkers offered an almost even bet of ( bet $11 to win $10) on whether Penn would win relative to a spread of 14.5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 spread of 14.5 mean that Penn would win only if they won the game by 15 or more points.While a bet on Harvard will be successful if Harvard either won or lost by 14 or fewer points.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 This provides incentive for point shaving as they can bribe the Penn players to win and not cover the spread while they bet on Harvard.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Incentives for Corruption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Derived from:</a:t>
            </a:r>
            <a:br>
              <a:rPr lang="en"/>
            </a:br>
            <a:r>
              <a:rPr lang="en"/>
              <a:t>	- the structure of basketball betting</a:t>
            </a:r>
            <a:br>
              <a:rPr lang="en"/>
            </a:br>
            <a:r>
              <a:rPr lang="en"/>
              <a:t>	- the asymmetric incentives of players, and gamblers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</a:t>
            </a:r>
            <a:r>
              <a:rPr lang="en"/>
              <a:t>ambler offers a contingent payment to the player, with the contingency being that he pay only if the team fails to cover the spread.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</a:t>
            </a:r>
            <a:r>
              <a:rPr lang="en"/>
              <a:t>iven </a:t>
            </a:r>
            <a:r>
              <a:rPr lang="en"/>
              <a:t>players indifferent over the size of the winning margin, even a small bribe may dominate his desire to increase the winning margin.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corruption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Point shaving: shave the winning margin below the point spread.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Players will be bribed not to cover the point spread.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Favourites are more likely to shave points than are underdogs.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Strong favourites are more likely to shave points than weak favourites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Point shaving is less likely when the </a:t>
            </a:r>
            <a:r>
              <a:rPr lang="en"/>
              <a:t>probability</a:t>
            </a:r>
            <a:r>
              <a:rPr lang="en"/>
              <a:t> of detection is high.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Statistical Evidence That Point Shaving Exist In NCAA</a:t>
            </a:r>
            <a:r>
              <a:rPr lang="en" sz="3000"/>
              <a:t> 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5249" y="1388300"/>
            <a:ext cx="4292874" cy="30587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557400" y="1481675"/>
            <a:ext cx="4000500" cy="28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om Figure 3, it can be seen that the % of the favourite team that win and not covering the spread is much higher than the % of them winning and covering the spread.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0" marL="457200">
              <a:spcBef>
                <a:spcPts val="0"/>
              </a:spcBef>
              <a:buClr>
                <a:schemeClr val="dk2"/>
              </a:buClr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The strong team are expected to win by a margin and having a high % of them not covering the spread shows that point shaving exist in NCAA.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Confounding factors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Efforts:</a:t>
            </a:r>
            <a:br>
              <a:rPr lang="en"/>
            </a:br>
            <a:r>
              <a:rPr lang="en"/>
              <a:t>-players reducing their effort</a:t>
            </a:r>
            <a:br>
              <a:rPr lang="en"/>
            </a:br>
            <a:r>
              <a:rPr lang="en"/>
              <a:t>-coaches may use second-tier players</a:t>
            </a:r>
            <a:br>
              <a:rPr lang="en"/>
            </a:br>
            <a:r>
              <a:rPr lang="en"/>
              <a:t>-losing team will also reduce its effort </a:t>
            </a:r>
            <a:br>
              <a:rPr lang="en"/>
            </a:br>
            <a:r>
              <a:rPr lang="en"/>
              <a:t>→ distribution will be largely unaffected.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Betting market inefficiency</a:t>
            </a:r>
            <a:br>
              <a:rPr lang="en"/>
            </a:br>
            <a:r>
              <a:rPr lang="en"/>
              <a:t>-</a:t>
            </a:r>
            <a:r>
              <a:rPr lang="en"/>
              <a:t>Overestimating the favorite’s ability may also be a reason why they did not manage to cover the spread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Point shaving reflected a conspiracy between players and </a:t>
            </a:r>
            <a:r>
              <a:rPr lang="en"/>
              <a:t>gamblers</a:t>
            </a:r>
            <a:r>
              <a:rPr lang="en"/>
              <a:t>, selective manipulation by coaches of playing time for star players.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Need not have any gamblers offering bribed, as players can place bets themselves, </a:t>
            </a:r>
            <a:r>
              <a:rPr lang="en"/>
              <a:t>rendering</a:t>
            </a:r>
            <a:r>
              <a:rPr lang="en"/>
              <a:t> a coconspirator an unnecessary added expense.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Take home message: Do not gamble as results can be manipulated.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