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sldIdLst>
    <p:sldId id="256" r:id="rId2"/>
    <p:sldId id="259" r:id="rId3"/>
    <p:sldId id="260" r:id="rId4"/>
    <p:sldId id="257" r:id="rId5"/>
    <p:sldId id="258" r:id="rId6"/>
    <p:sldId id="263" r:id="rId7"/>
    <p:sldId id="261" r:id="rId8"/>
    <p:sldId id="264" r:id="rId9"/>
    <p:sldId id="266" r:id="rId10"/>
    <p:sldId id="267" r:id="rId11"/>
    <p:sldId id="268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1"/>
  </p:normalViewPr>
  <p:slideViewPr>
    <p:cSldViewPr snapToGrid="0" snapToObjects="1">
      <p:cViewPr varScale="1">
        <p:scale>
          <a:sx n="76" d="100"/>
          <a:sy n="76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.jpeg"/><Relationship Id="rId2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.jpeg"/><Relationship Id="rId2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B4337-A392-B64E-98FA-0B5DC29D1C7D}" type="doc">
      <dgm:prSet loTypeId="urn:microsoft.com/office/officeart/2005/8/layout/StepDownProcess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D0577-45D5-BA47-A3EE-2D54F6996F10}">
      <dgm:prSet phldrT="[Text]" custT="1"/>
      <dgm:spPr/>
      <dgm:t>
        <a:bodyPr/>
        <a:lstStyle/>
        <a:p>
          <a:pPr algn="ctr"/>
          <a:r>
            <a:rPr lang="en-US" sz="1800" dirty="0" smtClean="0"/>
            <a:t>Banks of Chemicals</a:t>
          </a:r>
          <a:endParaRPr lang="en-US" sz="1800" dirty="0"/>
        </a:p>
      </dgm:t>
    </dgm:pt>
    <dgm:pt modelId="{EC0FC2EC-9A33-B544-A1EC-793D8C27650D}" type="parTrans" cxnId="{05F57C71-8F6D-8D4F-AA03-351C3690BD32}">
      <dgm:prSet/>
      <dgm:spPr/>
      <dgm:t>
        <a:bodyPr/>
        <a:lstStyle/>
        <a:p>
          <a:pPr algn="ctr"/>
          <a:endParaRPr lang="en-US"/>
        </a:p>
      </dgm:t>
    </dgm:pt>
    <dgm:pt modelId="{A48060E2-8652-4246-AFC5-4580DC8ED952}" type="sibTrans" cxnId="{05F57C71-8F6D-8D4F-AA03-351C3690BD32}">
      <dgm:prSet/>
      <dgm:spPr/>
      <dgm:t>
        <a:bodyPr/>
        <a:lstStyle/>
        <a:p>
          <a:pPr algn="ctr"/>
          <a:endParaRPr lang="en-US"/>
        </a:p>
      </dgm:t>
    </dgm:pt>
    <dgm:pt modelId="{EE638B1A-5365-C448-9AD1-4110EF2C9180}">
      <dgm:prSet phldrT="[Text]" custT="1"/>
      <dgm:spPr/>
      <dgm:t>
        <a:bodyPr/>
        <a:lstStyle/>
        <a:p>
          <a:pPr algn="ctr"/>
          <a:r>
            <a:rPr lang="en-US" sz="1600" dirty="0" smtClean="0"/>
            <a:t>Tested for efficacy and toxicity on animals</a:t>
          </a:r>
          <a:endParaRPr lang="en-US" sz="1600" dirty="0"/>
        </a:p>
      </dgm:t>
    </dgm:pt>
    <dgm:pt modelId="{B6F3149B-A9C5-D04E-B364-0779F3F663ED}" type="parTrans" cxnId="{3649A275-A949-CA4E-A18F-F1846F2BFB27}">
      <dgm:prSet/>
      <dgm:spPr/>
      <dgm:t>
        <a:bodyPr/>
        <a:lstStyle/>
        <a:p>
          <a:pPr algn="ctr"/>
          <a:endParaRPr lang="en-US"/>
        </a:p>
      </dgm:t>
    </dgm:pt>
    <dgm:pt modelId="{91DC70BF-9B8B-1D46-861C-CC9A43C942C4}" type="sibTrans" cxnId="{3649A275-A949-CA4E-A18F-F1846F2BFB27}">
      <dgm:prSet/>
      <dgm:spPr/>
      <dgm:t>
        <a:bodyPr/>
        <a:lstStyle/>
        <a:p>
          <a:pPr algn="ctr" rtl="0"/>
          <a:endParaRPr lang="en-US"/>
        </a:p>
      </dgm:t>
    </dgm:pt>
    <dgm:pt modelId="{0A51E39D-A829-1B4E-9E25-21A4852E6F81}">
      <dgm:prSet custT="1"/>
      <dgm:spPr/>
      <dgm:t>
        <a:bodyPr/>
        <a:lstStyle/>
        <a:p>
          <a:pPr algn="ctr"/>
          <a:r>
            <a:rPr lang="en-US" sz="1600" dirty="0" smtClean="0"/>
            <a:t>Few compounds that show promise are narrowed</a:t>
          </a:r>
          <a:endParaRPr lang="en-US" sz="1600" dirty="0"/>
        </a:p>
      </dgm:t>
    </dgm:pt>
    <dgm:pt modelId="{94EB3134-1C80-9047-A74A-ED38F43A6378}" type="parTrans" cxnId="{9D787574-8568-2841-A1DB-B39D15902CD7}">
      <dgm:prSet/>
      <dgm:spPr/>
      <dgm:t>
        <a:bodyPr/>
        <a:lstStyle/>
        <a:p>
          <a:pPr algn="ctr"/>
          <a:endParaRPr lang="en-US"/>
        </a:p>
      </dgm:t>
    </dgm:pt>
    <dgm:pt modelId="{9534C5A7-2ABA-CB4F-A2A9-4DBCCE2FBBE9}" type="sibTrans" cxnId="{9D787574-8568-2841-A1DB-B39D15902CD7}">
      <dgm:prSet/>
      <dgm:spPr/>
      <dgm:t>
        <a:bodyPr/>
        <a:lstStyle/>
        <a:p>
          <a:pPr algn="ctr"/>
          <a:endParaRPr lang="en-US"/>
        </a:p>
      </dgm:t>
    </dgm:pt>
    <dgm:pt modelId="{63CFD338-8C05-D446-84DA-891C852F6634}">
      <dgm:prSet custT="1"/>
      <dgm:spPr/>
      <dgm:t>
        <a:bodyPr/>
        <a:lstStyle/>
        <a:p>
          <a:pPr algn="ctr"/>
          <a:r>
            <a:rPr lang="en-US" sz="1600" dirty="0" smtClean="0"/>
            <a:t>Phase I, II, III clinical trials; assess in human volunteers</a:t>
          </a:r>
          <a:endParaRPr lang="en-US" sz="1600" dirty="0"/>
        </a:p>
      </dgm:t>
    </dgm:pt>
    <dgm:pt modelId="{66566263-A4EC-8F4A-B74A-F317735EFFCB}" type="parTrans" cxnId="{C12DF7B0-37FF-EA4F-9070-9A71B13F8028}">
      <dgm:prSet/>
      <dgm:spPr/>
      <dgm:t>
        <a:bodyPr/>
        <a:lstStyle/>
        <a:p>
          <a:pPr algn="ctr"/>
          <a:endParaRPr lang="en-US"/>
        </a:p>
      </dgm:t>
    </dgm:pt>
    <dgm:pt modelId="{BB9EF56D-A964-0C47-A873-999DA9FAEDCF}" type="sibTrans" cxnId="{C12DF7B0-37FF-EA4F-9070-9A71B13F8028}">
      <dgm:prSet/>
      <dgm:spPr/>
      <dgm:t>
        <a:bodyPr/>
        <a:lstStyle/>
        <a:p>
          <a:pPr algn="ctr"/>
          <a:endParaRPr lang="en-US"/>
        </a:p>
      </dgm:t>
    </dgm:pt>
    <dgm:pt modelId="{17B20B3A-F7BB-7F4D-9DCF-A4E1C950543A}" type="pres">
      <dgm:prSet presAssocID="{063B4337-A392-B64E-98FA-0B5DC29D1C7D}" presName="rootnode" presStyleCnt="0">
        <dgm:presLayoutVars>
          <dgm:chMax/>
          <dgm:chPref/>
          <dgm:dir/>
          <dgm:animLvl val="lvl"/>
        </dgm:presLayoutVars>
      </dgm:prSet>
      <dgm:spPr/>
    </dgm:pt>
    <dgm:pt modelId="{62A7BF16-B37A-5F4A-A305-B11D0144EFBC}" type="pres">
      <dgm:prSet presAssocID="{31ED0577-45D5-BA47-A3EE-2D54F6996F10}" presName="composite" presStyleCnt="0"/>
      <dgm:spPr/>
    </dgm:pt>
    <dgm:pt modelId="{78E87475-EEB0-0141-8152-0EF033F6127E}" type="pres">
      <dgm:prSet presAssocID="{31ED0577-45D5-BA47-A3EE-2D54F6996F10}" presName="bentUpArrow1" presStyleLbl="alignImgPlace1" presStyleIdx="0" presStyleCnt="3"/>
      <dgm:spPr/>
    </dgm:pt>
    <dgm:pt modelId="{45A045DF-C873-FE4C-BE74-93FBBCBCBDE1}" type="pres">
      <dgm:prSet presAssocID="{31ED0577-45D5-BA47-A3EE-2D54F6996F1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368900E-DE77-9F42-B3D5-AE223CA38A11}" type="pres">
      <dgm:prSet presAssocID="{31ED0577-45D5-BA47-A3EE-2D54F6996F1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B4194EF-4056-2E4D-B1AC-C5626135A05C}" type="pres">
      <dgm:prSet presAssocID="{A48060E2-8652-4246-AFC5-4580DC8ED952}" presName="sibTrans" presStyleCnt="0"/>
      <dgm:spPr/>
    </dgm:pt>
    <dgm:pt modelId="{109E85FA-2C7E-9C4B-B55A-D447EA737C01}" type="pres">
      <dgm:prSet presAssocID="{0A51E39D-A829-1B4E-9E25-21A4852E6F81}" presName="composite" presStyleCnt="0"/>
      <dgm:spPr/>
    </dgm:pt>
    <dgm:pt modelId="{614DE9E2-AC1D-5D45-AA46-F516DFF647DA}" type="pres">
      <dgm:prSet presAssocID="{0A51E39D-A829-1B4E-9E25-21A4852E6F81}" presName="bentUpArrow1" presStyleLbl="alignImgPlace1" presStyleIdx="1" presStyleCnt="3"/>
      <dgm:spPr/>
    </dgm:pt>
    <dgm:pt modelId="{4594306E-3BE1-5F4F-AA14-00EF524DF3DD}" type="pres">
      <dgm:prSet presAssocID="{0A51E39D-A829-1B4E-9E25-21A4852E6F8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C2BB7202-D182-B94A-AFE6-656DD038F05E}" type="pres">
      <dgm:prSet presAssocID="{0A51E39D-A829-1B4E-9E25-21A4852E6F8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D305BC9-7C26-C94A-BED9-04BCE5CA5BAD}" type="pres">
      <dgm:prSet presAssocID="{9534C5A7-2ABA-CB4F-A2A9-4DBCCE2FBBE9}" presName="sibTrans" presStyleCnt="0"/>
      <dgm:spPr/>
    </dgm:pt>
    <dgm:pt modelId="{1337BCD4-4BC9-F24E-B367-C0F2AC2C12FD}" type="pres">
      <dgm:prSet presAssocID="{EE638B1A-5365-C448-9AD1-4110EF2C9180}" presName="composite" presStyleCnt="0"/>
      <dgm:spPr/>
    </dgm:pt>
    <dgm:pt modelId="{CD3CECBB-B762-DB4D-AE71-8A228D64CA7E}" type="pres">
      <dgm:prSet presAssocID="{EE638B1A-5365-C448-9AD1-4110EF2C9180}" presName="bentUpArrow1" presStyleLbl="alignImgPlace1" presStyleIdx="2" presStyleCnt="3"/>
      <dgm:spPr/>
    </dgm:pt>
    <dgm:pt modelId="{3771DB04-7634-394F-A0A9-3CA0B0C899A4}" type="pres">
      <dgm:prSet presAssocID="{EE638B1A-5365-C448-9AD1-4110EF2C918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ADF4DF44-82FF-4241-8EF8-0F3E5B28CA92}" type="pres">
      <dgm:prSet presAssocID="{EE638B1A-5365-C448-9AD1-4110EF2C918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426B52F-EC59-BF45-A504-54F823858F69}" type="pres">
      <dgm:prSet presAssocID="{91DC70BF-9B8B-1D46-861C-CC9A43C942C4}" presName="sibTrans" presStyleCnt="0"/>
      <dgm:spPr/>
    </dgm:pt>
    <dgm:pt modelId="{E8A2E7FA-24ED-A849-B943-7AFC314A8232}" type="pres">
      <dgm:prSet presAssocID="{63CFD338-8C05-D446-84DA-891C852F6634}" presName="composite" presStyleCnt="0"/>
      <dgm:spPr/>
    </dgm:pt>
    <dgm:pt modelId="{8EECB265-6FE3-AC49-A4E0-6C413F441DC2}" type="pres">
      <dgm:prSet presAssocID="{63CFD338-8C05-D446-84DA-891C852F663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5F57C71-8F6D-8D4F-AA03-351C3690BD32}" srcId="{063B4337-A392-B64E-98FA-0B5DC29D1C7D}" destId="{31ED0577-45D5-BA47-A3EE-2D54F6996F10}" srcOrd="0" destOrd="0" parTransId="{EC0FC2EC-9A33-B544-A1EC-793D8C27650D}" sibTransId="{A48060E2-8652-4246-AFC5-4580DC8ED952}"/>
    <dgm:cxn modelId="{664ABDF6-9A79-8D4D-BCB1-51DFAD5420A9}" type="presOf" srcId="{EE638B1A-5365-C448-9AD1-4110EF2C9180}" destId="{3771DB04-7634-394F-A0A9-3CA0B0C899A4}" srcOrd="0" destOrd="0" presId="urn:microsoft.com/office/officeart/2005/8/layout/StepDownProcess"/>
    <dgm:cxn modelId="{3649A275-A949-CA4E-A18F-F1846F2BFB27}" srcId="{063B4337-A392-B64E-98FA-0B5DC29D1C7D}" destId="{EE638B1A-5365-C448-9AD1-4110EF2C9180}" srcOrd="2" destOrd="0" parTransId="{B6F3149B-A9C5-D04E-B364-0779F3F663ED}" sibTransId="{91DC70BF-9B8B-1D46-861C-CC9A43C942C4}"/>
    <dgm:cxn modelId="{4E2C525A-26EE-7845-91EE-8769F952EB22}" type="presOf" srcId="{063B4337-A392-B64E-98FA-0B5DC29D1C7D}" destId="{17B20B3A-F7BB-7F4D-9DCF-A4E1C950543A}" srcOrd="0" destOrd="0" presId="urn:microsoft.com/office/officeart/2005/8/layout/StepDownProcess"/>
    <dgm:cxn modelId="{26C7BDFC-BE6C-0C47-B150-4641D5536651}" type="presOf" srcId="{31ED0577-45D5-BA47-A3EE-2D54F6996F10}" destId="{45A045DF-C873-FE4C-BE74-93FBBCBCBDE1}" srcOrd="0" destOrd="0" presId="urn:microsoft.com/office/officeart/2005/8/layout/StepDownProcess"/>
    <dgm:cxn modelId="{42E9B837-B9CF-5846-AD5C-F5C01D238F68}" type="presOf" srcId="{0A51E39D-A829-1B4E-9E25-21A4852E6F81}" destId="{4594306E-3BE1-5F4F-AA14-00EF524DF3DD}" srcOrd="0" destOrd="0" presId="urn:microsoft.com/office/officeart/2005/8/layout/StepDownProcess"/>
    <dgm:cxn modelId="{9D787574-8568-2841-A1DB-B39D15902CD7}" srcId="{063B4337-A392-B64E-98FA-0B5DC29D1C7D}" destId="{0A51E39D-A829-1B4E-9E25-21A4852E6F81}" srcOrd="1" destOrd="0" parTransId="{94EB3134-1C80-9047-A74A-ED38F43A6378}" sibTransId="{9534C5A7-2ABA-CB4F-A2A9-4DBCCE2FBBE9}"/>
    <dgm:cxn modelId="{7029A9CF-FE6E-754B-BAFF-26BD35C8268B}" type="presOf" srcId="{63CFD338-8C05-D446-84DA-891C852F6634}" destId="{8EECB265-6FE3-AC49-A4E0-6C413F441DC2}" srcOrd="0" destOrd="0" presId="urn:microsoft.com/office/officeart/2005/8/layout/StepDownProcess"/>
    <dgm:cxn modelId="{C12DF7B0-37FF-EA4F-9070-9A71B13F8028}" srcId="{063B4337-A392-B64E-98FA-0B5DC29D1C7D}" destId="{63CFD338-8C05-D446-84DA-891C852F6634}" srcOrd="3" destOrd="0" parTransId="{66566263-A4EC-8F4A-B74A-F317735EFFCB}" sibTransId="{BB9EF56D-A964-0C47-A873-999DA9FAEDCF}"/>
    <dgm:cxn modelId="{D4ADFEAC-EF66-024D-8E39-1D337443E302}" type="presParOf" srcId="{17B20B3A-F7BB-7F4D-9DCF-A4E1C950543A}" destId="{62A7BF16-B37A-5F4A-A305-B11D0144EFBC}" srcOrd="0" destOrd="0" presId="urn:microsoft.com/office/officeart/2005/8/layout/StepDownProcess"/>
    <dgm:cxn modelId="{E0EEE458-D0D2-C440-9791-751081BEC999}" type="presParOf" srcId="{62A7BF16-B37A-5F4A-A305-B11D0144EFBC}" destId="{78E87475-EEB0-0141-8152-0EF033F6127E}" srcOrd="0" destOrd="0" presId="urn:microsoft.com/office/officeart/2005/8/layout/StepDownProcess"/>
    <dgm:cxn modelId="{41B5A254-0E38-E046-ADF5-01A303230700}" type="presParOf" srcId="{62A7BF16-B37A-5F4A-A305-B11D0144EFBC}" destId="{45A045DF-C873-FE4C-BE74-93FBBCBCBDE1}" srcOrd="1" destOrd="0" presId="urn:microsoft.com/office/officeart/2005/8/layout/StepDownProcess"/>
    <dgm:cxn modelId="{0BCE1348-C36B-4E4C-B335-F86E8648203A}" type="presParOf" srcId="{62A7BF16-B37A-5F4A-A305-B11D0144EFBC}" destId="{3368900E-DE77-9F42-B3D5-AE223CA38A11}" srcOrd="2" destOrd="0" presId="urn:microsoft.com/office/officeart/2005/8/layout/StepDownProcess"/>
    <dgm:cxn modelId="{8C2679BC-1FF8-444D-9ADB-9DD3F83A8EC7}" type="presParOf" srcId="{17B20B3A-F7BB-7F4D-9DCF-A4E1C950543A}" destId="{CB4194EF-4056-2E4D-B1AC-C5626135A05C}" srcOrd="1" destOrd="0" presId="urn:microsoft.com/office/officeart/2005/8/layout/StepDownProcess"/>
    <dgm:cxn modelId="{9121F054-2858-DE44-BAE6-97D340D1287D}" type="presParOf" srcId="{17B20B3A-F7BB-7F4D-9DCF-A4E1C950543A}" destId="{109E85FA-2C7E-9C4B-B55A-D447EA737C01}" srcOrd="2" destOrd="0" presId="urn:microsoft.com/office/officeart/2005/8/layout/StepDownProcess"/>
    <dgm:cxn modelId="{B99B4239-B15E-184F-8A19-F402091C4197}" type="presParOf" srcId="{109E85FA-2C7E-9C4B-B55A-D447EA737C01}" destId="{614DE9E2-AC1D-5D45-AA46-F516DFF647DA}" srcOrd="0" destOrd="0" presId="urn:microsoft.com/office/officeart/2005/8/layout/StepDownProcess"/>
    <dgm:cxn modelId="{E3D4A4A3-EABB-494A-9CC9-4D97D821F639}" type="presParOf" srcId="{109E85FA-2C7E-9C4B-B55A-D447EA737C01}" destId="{4594306E-3BE1-5F4F-AA14-00EF524DF3DD}" srcOrd="1" destOrd="0" presId="urn:microsoft.com/office/officeart/2005/8/layout/StepDownProcess"/>
    <dgm:cxn modelId="{CE30EEF7-D68A-9B4D-A8BF-FFDF210F828E}" type="presParOf" srcId="{109E85FA-2C7E-9C4B-B55A-D447EA737C01}" destId="{C2BB7202-D182-B94A-AFE6-656DD038F05E}" srcOrd="2" destOrd="0" presId="urn:microsoft.com/office/officeart/2005/8/layout/StepDownProcess"/>
    <dgm:cxn modelId="{DC927165-1A0F-9D4B-BB0B-3FE246BA8C4D}" type="presParOf" srcId="{17B20B3A-F7BB-7F4D-9DCF-A4E1C950543A}" destId="{8D305BC9-7C26-C94A-BED9-04BCE5CA5BAD}" srcOrd="3" destOrd="0" presId="urn:microsoft.com/office/officeart/2005/8/layout/StepDownProcess"/>
    <dgm:cxn modelId="{FF865C96-0A31-CF45-8D98-97008016F230}" type="presParOf" srcId="{17B20B3A-F7BB-7F4D-9DCF-A4E1C950543A}" destId="{1337BCD4-4BC9-F24E-B367-C0F2AC2C12FD}" srcOrd="4" destOrd="0" presId="urn:microsoft.com/office/officeart/2005/8/layout/StepDownProcess"/>
    <dgm:cxn modelId="{49AF08CB-4F3B-214F-8E9E-36517307DEBE}" type="presParOf" srcId="{1337BCD4-4BC9-F24E-B367-C0F2AC2C12FD}" destId="{CD3CECBB-B762-DB4D-AE71-8A228D64CA7E}" srcOrd="0" destOrd="0" presId="urn:microsoft.com/office/officeart/2005/8/layout/StepDownProcess"/>
    <dgm:cxn modelId="{65A986D0-A0D4-CF42-9A17-667683900C53}" type="presParOf" srcId="{1337BCD4-4BC9-F24E-B367-C0F2AC2C12FD}" destId="{3771DB04-7634-394F-A0A9-3CA0B0C899A4}" srcOrd="1" destOrd="0" presId="urn:microsoft.com/office/officeart/2005/8/layout/StepDownProcess"/>
    <dgm:cxn modelId="{19E02C6D-29E1-324B-8A3A-93DA9BC1EE43}" type="presParOf" srcId="{1337BCD4-4BC9-F24E-B367-C0F2AC2C12FD}" destId="{ADF4DF44-82FF-4241-8EF8-0F3E5B28CA92}" srcOrd="2" destOrd="0" presId="urn:microsoft.com/office/officeart/2005/8/layout/StepDownProcess"/>
    <dgm:cxn modelId="{C53D1B03-45BE-4C40-8E04-8529551DCACE}" type="presParOf" srcId="{17B20B3A-F7BB-7F4D-9DCF-A4E1C950543A}" destId="{3426B52F-EC59-BF45-A504-54F823858F69}" srcOrd="5" destOrd="0" presId="urn:microsoft.com/office/officeart/2005/8/layout/StepDownProcess"/>
    <dgm:cxn modelId="{7329C316-3AB6-8B4E-AD72-1D6F8964313D}" type="presParOf" srcId="{17B20B3A-F7BB-7F4D-9DCF-A4E1C950543A}" destId="{E8A2E7FA-24ED-A849-B943-7AFC314A8232}" srcOrd="6" destOrd="0" presId="urn:microsoft.com/office/officeart/2005/8/layout/StepDownProcess"/>
    <dgm:cxn modelId="{2798453C-9199-CD42-B79E-6E11849A4C91}" type="presParOf" srcId="{E8A2E7FA-24ED-A849-B943-7AFC314A8232}" destId="{8EECB265-6FE3-AC49-A4E0-6C413F441DC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8A23B-D5A0-2B42-9666-D9496CD16642}" type="doc">
      <dgm:prSet loTypeId="urn:microsoft.com/office/officeart/2005/8/layout/hList7" loCatId="" qsTypeId="urn:microsoft.com/office/officeart/2005/8/quickstyle/simple4" qsCatId="simple" csTypeId="urn:microsoft.com/office/officeart/2005/8/colors/colorful5" csCatId="colorful" phldr="1"/>
      <dgm:spPr/>
    </dgm:pt>
    <dgm:pt modelId="{5F416639-0F92-9844-A9D8-FF9B27C4C8B0}">
      <dgm:prSet phldrT="[Text]"/>
      <dgm:spPr/>
      <dgm:t>
        <a:bodyPr/>
        <a:lstStyle/>
        <a:p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87%</a:t>
          </a:r>
        </a:p>
      </dgm:t>
    </dgm:pt>
    <dgm:pt modelId="{2764D17C-7751-7F46-98FA-1B2E7898768F}" type="parTrans" cxnId="{64CA1B3C-6C73-A94C-8474-A7C5A2FE5822}">
      <dgm:prSet/>
      <dgm:spPr/>
      <dgm:t>
        <a:bodyPr/>
        <a:lstStyle/>
        <a:p>
          <a:endParaRPr lang="en-US"/>
        </a:p>
      </dgm:t>
    </dgm:pt>
    <dgm:pt modelId="{0F28A77B-9896-4349-8C78-BCFC052CC502}" type="sibTrans" cxnId="{64CA1B3C-6C73-A94C-8474-A7C5A2FE5822}">
      <dgm:prSet/>
      <dgm:spPr/>
      <dgm:t>
        <a:bodyPr/>
        <a:lstStyle/>
        <a:p>
          <a:endParaRPr lang="en-US"/>
        </a:p>
      </dgm:t>
    </dgm:pt>
    <dgm:pt modelId="{CFBBB680-0C01-A843-999D-E888650D2965}">
      <dgm:prSet phldrT="[Text]"/>
      <dgm:spPr/>
      <dgm:t>
        <a:bodyPr/>
        <a:lstStyle/>
        <a:p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60%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72AF421-A168-1D4D-9739-E15B4B517E08}" type="parTrans" cxnId="{DF79BA2A-F809-6B46-8694-747FD3B17AB6}">
      <dgm:prSet/>
      <dgm:spPr/>
      <dgm:t>
        <a:bodyPr/>
        <a:lstStyle/>
        <a:p>
          <a:endParaRPr lang="en-US"/>
        </a:p>
      </dgm:t>
    </dgm:pt>
    <dgm:pt modelId="{3822C74B-6474-254C-9B4F-4A847608543C}" type="sibTrans" cxnId="{DF79BA2A-F809-6B46-8694-747FD3B17AB6}">
      <dgm:prSet/>
      <dgm:spPr/>
      <dgm:t>
        <a:bodyPr/>
        <a:lstStyle/>
        <a:p>
          <a:endParaRPr lang="en-US"/>
        </a:p>
      </dgm:t>
    </dgm:pt>
    <dgm:pt modelId="{CBBFC8D3-3D59-C443-8128-5F9D4338D5A6}">
      <dgm:prSet phldrT="[Text]"/>
      <dgm:spPr/>
      <dgm:t>
        <a:bodyPr/>
        <a:lstStyle/>
        <a:p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20%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4BE809F-14D3-9949-9014-778A0E034CEE}" type="parTrans" cxnId="{733F3842-F76D-3142-89B4-E59594E0FC4E}">
      <dgm:prSet/>
      <dgm:spPr/>
      <dgm:t>
        <a:bodyPr/>
        <a:lstStyle/>
        <a:p>
          <a:endParaRPr lang="en-US"/>
        </a:p>
      </dgm:t>
    </dgm:pt>
    <dgm:pt modelId="{84B31AED-2E07-6143-8F2C-764D2EA1E8F0}" type="sibTrans" cxnId="{733F3842-F76D-3142-89B4-E59594E0FC4E}">
      <dgm:prSet/>
      <dgm:spPr/>
      <dgm:t>
        <a:bodyPr/>
        <a:lstStyle/>
        <a:p>
          <a:pPr rtl="0"/>
          <a:endParaRPr lang="en-US"/>
        </a:p>
      </dgm:t>
    </dgm:pt>
    <dgm:pt modelId="{ECBECC55-5D08-1D4C-B1D1-10ECD2A4D412}" type="pres">
      <dgm:prSet presAssocID="{4518A23B-D5A0-2B42-9666-D9496CD16642}" presName="Name0" presStyleCnt="0">
        <dgm:presLayoutVars>
          <dgm:dir/>
          <dgm:resizeHandles val="exact"/>
        </dgm:presLayoutVars>
      </dgm:prSet>
      <dgm:spPr/>
    </dgm:pt>
    <dgm:pt modelId="{B3717840-9B93-354B-B843-9F11C8DF5CA5}" type="pres">
      <dgm:prSet presAssocID="{4518A23B-D5A0-2B42-9666-D9496CD16642}" presName="fgShape" presStyleLbl="fgShp" presStyleIdx="0" presStyleCnt="1"/>
      <dgm:spPr>
        <a:blipFill dpi="0" rotWithShape="0">
          <a:blip xmlns:r="http://schemas.openxmlformats.org/officeDocument/2006/relationships" r:embed="rId1">
            <a:duotone>
              <a:schemeClr val="accent5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srcRect/>
          <a:tile tx="0" ty="0" sx="60000" sy="59000" flip="none" algn="tl"/>
        </a:blipFill>
      </dgm:spPr>
    </dgm:pt>
    <dgm:pt modelId="{C4EC6F39-5178-BE43-AAF8-AC43835B1CBD}" type="pres">
      <dgm:prSet presAssocID="{4518A23B-D5A0-2B42-9666-D9496CD16642}" presName="linComp" presStyleCnt="0"/>
      <dgm:spPr/>
    </dgm:pt>
    <dgm:pt modelId="{15D64F4C-5B81-7F44-BEB1-DEE9228E801B}" type="pres">
      <dgm:prSet presAssocID="{5F416639-0F92-9844-A9D8-FF9B27C4C8B0}" presName="compNode" presStyleCnt="0"/>
      <dgm:spPr/>
    </dgm:pt>
    <dgm:pt modelId="{B6A803B8-EC36-DD43-8882-AA72D8E86284}" type="pres">
      <dgm:prSet presAssocID="{5F416639-0F92-9844-A9D8-FF9B27C4C8B0}" presName="bkgdShape" presStyleLbl="node1" presStyleIdx="0" presStyleCnt="3" custLinFactNeighborX="-44322" custLinFactNeighborY="-3762"/>
      <dgm:spPr/>
    </dgm:pt>
    <dgm:pt modelId="{E615D216-AC82-0A46-8AD5-0D1412308F3F}" type="pres">
      <dgm:prSet presAssocID="{5F416639-0F92-9844-A9D8-FF9B27C4C8B0}" presName="nodeTx" presStyleLbl="node1" presStyleIdx="0" presStyleCnt="3">
        <dgm:presLayoutVars>
          <dgm:bulletEnabled val="1"/>
        </dgm:presLayoutVars>
      </dgm:prSet>
      <dgm:spPr/>
    </dgm:pt>
    <dgm:pt modelId="{5AB5CE1B-5E56-4E43-9585-EF44EA771146}" type="pres">
      <dgm:prSet presAssocID="{5F416639-0F92-9844-A9D8-FF9B27C4C8B0}" presName="invisiNode" presStyleLbl="node1" presStyleIdx="0" presStyleCnt="3"/>
      <dgm:spPr/>
    </dgm:pt>
    <dgm:pt modelId="{25E49284-03C0-2F42-BDFF-8A6874B400B6}" type="pres">
      <dgm:prSet presAssocID="{5F416639-0F92-9844-A9D8-FF9B27C4C8B0}" presName="imagNode" presStyleLbl="fgImgPlace1" presStyleIdx="0" presStyleCnt="3"/>
      <dgm:spPr>
        <a:blipFill>
          <a:blip xmlns:r="http://schemas.openxmlformats.org/officeDocument/2006/relationships"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EBF8A7-64D5-6047-B51C-643509011066}" type="pres">
      <dgm:prSet presAssocID="{0F28A77B-9896-4349-8C78-BCFC052CC502}" presName="sibTrans" presStyleLbl="sibTrans2D1" presStyleIdx="0" presStyleCnt="0"/>
      <dgm:spPr/>
    </dgm:pt>
    <dgm:pt modelId="{76AFC563-B3B6-1949-B71E-64287510613F}" type="pres">
      <dgm:prSet presAssocID="{CFBBB680-0C01-A843-999D-E888650D2965}" presName="compNode" presStyleCnt="0"/>
      <dgm:spPr/>
    </dgm:pt>
    <dgm:pt modelId="{8C5F1D5A-799E-E040-A566-5980396C608D}" type="pres">
      <dgm:prSet presAssocID="{CFBBB680-0C01-A843-999D-E888650D2965}" presName="bkgdShape" presStyleLbl="node1" presStyleIdx="1" presStyleCnt="3"/>
      <dgm:spPr/>
    </dgm:pt>
    <dgm:pt modelId="{26D1F537-C60C-5047-8E09-E5C9A0330559}" type="pres">
      <dgm:prSet presAssocID="{CFBBB680-0C01-A843-999D-E888650D2965}" presName="nodeTx" presStyleLbl="node1" presStyleIdx="1" presStyleCnt="3">
        <dgm:presLayoutVars>
          <dgm:bulletEnabled val="1"/>
        </dgm:presLayoutVars>
      </dgm:prSet>
      <dgm:spPr/>
    </dgm:pt>
    <dgm:pt modelId="{FB8C61DB-64F9-9E44-AF42-DD5C7DDCC162}" type="pres">
      <dgm:prSet presAssocID="{CFBBB680-0C01-A843-999D-E888650D2965}" presName="invisiNode" presStyleLbl="node1" presStyleIdx="1" presStyleCnt="3"/>
      <dgm:spPr/>
    </dgm:pt>
    <dgm:pt modelId="{5A877884-6D3F-1943-A7E3-1F56EC0509F0}" type="pres">
      <dgm:prSet presAssocID="{CFBBB680-0C01-A843-999D-E888650D2965}" presName="imagNode" presStyleLbl="fgImgPlace1" presStyleIdx="1" presStyleCnt="3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C46A3E-589B-B74F-9563-E2873C7CD268}" type="pres">
      <dgm:prSet presAssocID="{3822C74B-6474-254C-9B4F-4A847608543C}" presName="sibTrans" presStyleLbl="sibTrans2D1" presStyleIdx="0" presStyleCnt="0"/>
      <dgm:spPr/>
    </dgm:pt>
    <dgm:pt modelId="{61FDB1D6-C15E-9F41-8ADB-0316C2A12AF0}" type="pres">
      <dgm:prSet presAssocID="{CBBFC8D3-3D59-C443-8128-5F9D4338D5A6}" presName="compNode" presStyleCnt="0"/>
      <dgm:spPr/>
    </dgm:pt>
    <dgm:pt modelId="{0074FCCD-0C12-1343-BCA0-32C0E048DE69}" type="pres">
      <dgm:prSet presAssocID="{CBBFC8D3-3D59-C443-8128-5F9D4338D5A6}" presName="bkgdShape" presStyleLbl="node1" presStyleIdx="2" presStyleCnt="3" custLinFactNeighborX="21058" custLinFactNeighborY="-1626"/>
      <dgm:spPr/>
    </dgm:pt>
    <dgm:pt modelId="{54336DAC-6D05-2946-9E86-FFFE1ED1192E}" type="pres">
      <dgm:prSet presAssocID="{CBBFC8D3-3D59-C443-8128-5F9D4338D5A6}" presName="nodeTx" presStyleLbl="node1" presStyleIdx="2" presStyleCnt="3">
        <dgm:presLayoutVars>
          <dgm:bulletEnabled val="1"/>
        </dgm:presLayoutVars>
      </dgm:prSet>
      <dgm:spPr/>
    </dgm:pt>
    <dgm:pt modelId="{875DC80B-4039-414C-978B-53C9BAA7439A}" type="pres">
      <dgm:prSet presAssocID="{CBBFC8D3-3D59-C443-8128-5F9D4338D5A6}" presName="invisiNode" presStyleLbl="node1" presStyleIdx="2" presStyleCnt="3"/>
      <dgm:spPr/>
    </dgm:pt>
    <dgm:pt modelId="{02C7CE97-BCB8-BA47-8353-2374F51649BF}" type="pres">
      <dgm:prSet presAssocID="{CBBFC8D3-3D59-C443-8128-5F9D4338D5A6}" presName="imagNode" presStyleLbl="fgImgPlace1" presStyleIdx="2" presStyleCnt="3"/>
      <dgm:spPr>
        <a:blipFill>
          <a:blip xmlns:r="http://schemas.openxmlformats.org/officeDocument/2006/relationships"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F29AE4D-3019-0C4F-9909-B30E03A72F4C}" type="presOf" srcId="{CBBFC8D3-3D59-C443-8128-5F9D4338D5A6}" destId="{0074FCCD-0C12-1343-BCA0-32C0E048DE69}" srcOrd="0" destOrd="0" presId="urn:microsoft.com/office/officeart/2005/8/layout/hList7"/>
    <dgm:cxn modelId="{CB1BD8BA-683B-E347-874C-53BBFCD0BE3B}" type="presOf" srcId="{CBBFC8D3-3D59-C443-8128-5F9D4338D5A6}" destId="{54336DAC-6D05-2946-9E86-FFFE1ED1192E}" srcOrd="1" destOrd="0" presId="urn:microsoft.com/office/officeart/2005/8/layout/hList7"/>
    <dgm:cxn modelId="{DF79BA2A-F809-6B46-8694-747FD3B17AB6}" srcId="{4518A23B-D5A0-2B42-9666-D9496CD16642}" destId="{CFBBB680-0C01-A843-999D-E888650D2965}" srcOrd="1" destOrd="0" parTransId="{572AF421-A168-1D4D-9739-E15B4B517E08}" sibTransId="{3822C74B-6474-254C-9B4F-4A847608543C}"/>
    <dgm:cxn modelId="{9300191F-F2C1-DC47-B0D9-43B14A389910}" type="presOf" srcId="{3822C74B-6474-254C-9B4F-4A847608543C}" destId="{C0C46A3E-589B-B74F-9563-E2873C7CD268}" srcOrd="0" destOrd="0" presId="urn:microsoft.com/office/officeart/2005/8/layout/hList7"/>
    <dgm:cxn modelId="{CC7FBAAE-ABE3-E74A-977C-0471747941BD}" type="presOf" srcId="{CFBBB680-0C01-A843-999D-E888650D2965}" destId="{26D1F537-C60C-5047-8E09-E5C9A0330559}" srcOrd="1" destOrd="0" presId="urn:microsoft.com/office/officeart/2005/8/layout/hList7"/>
    <dgm:cxn modelId="{D9C18882-7DE0-FA41-B319-222E60FEB91D}" type="presOf" srcId="{5F416639-0F92-9844-A9D8-FF9B27C4C8B0}" destId="{E615D216-AC82-0A46-8AD5-0D1412308F3F}" srcOrd="1" destOrd="0" presId="urn:microsoft.com/office/officeart/2005/8/layout/hList7"/>
    <dgm:cxn modelId="{48DE493D-115E-1C49-8FD5-E746572AE314}" type="presOf" srcId="{CFBBB680-0C01-A843-999D-E888650D2965}" destId="{8C5F1D5A-799E-E040-A566-5980396C608D}" srcOrd="0" destOrd="0" presId="urn:microsoft.com/office/officeart/2005/8/layout/hList7"/>
    <dgm:cxn modelId="{D196580E-DD36-3944-AE8E-4BBB1BE5585E}" type="presOf" srcId="{5F416639-0F92-9844-A9D8-FF9B27C4C8B0}" destId="{B6A803B8-EC36-DD43-8882-AA72D8E86284}" srcOrd="0" destOrd="0" presId="urn:microsoft.com/office/officeart/2005/8/layout/hList7"/>
    <dgm:cxn modelId="{64CA1B3C-6C73-A94C-8474-A7C5A2FE5822}" srcId="{4518A23B-D5A0-2B42-9666-D9496CD16642}" destId="{5F416639-0F92-9844-A9D8-FF9B27C4C8B0}" srcOrd="0" destOrd="0" parTransId="{2764D17C-7751-7F46-98FA-1B2E7898768F}" sibTransId="{0F28A77B-9896-4349-8C78-BCFC052CC502}"/>
    <dgm:cxn modelId="{733F3842-F76D-3142-89B4-E59594E0FC4E}" srcId="{4518A23B-D5A0-2B42-9666-D9496CD16642}" destId="{CBBFC8D3-3D59-C443-8128-5F9D4338D5A6}" srcOrd="2" destOrd="0" parTransId="{E4BE809F-14D3-9949-9014-778A0E034CEE}" sibTransId="{84B31AED-2E07-6143-8F2C-764D2EA1E8F0}"/>
    <dgm:cxn modelId="{2B6B7835-E7E5-E146-A160-C886B8B11DD2}" type="presOf" srcId="{0F28A77B-9896-4349-8C78-BCFC052CC502}" destId="{04EBF8A7-64D5-6047-B51C-643509011066}" srcOrd="0" destOrd="0" presId="urn:microsoft.com/office/officeart/2005/8/layout/hList7"/>
    <dgm:cxn modelId="{7231EEEA-C51C-6F42-92A6-B2BC4F09D4B0}" type="presOf" srcId="{4518A23B-D5A0-2B42-9666-D9496CD16642}" destId="{ECBECC55-5D08-1D4C-B1D1-10ECD2A4D412}" srcOrd="0" destOrd="0" presId="urn:microsoft.com/office/officeart/2005/8/layout/hList7"/>
    <dgm:cxn modelId="{3560EF40-3484-C745-9751-84DCBBF0E22D}" type="presParOf" srcId="{ECBECC55-5D08-1D4C-B1D1-10ECD2A4D412}" destId="{B3717840-9B93-354B-B843-9F11C8DF5CA5}" srcOrd="0" destOrd="0" presId="urn:microsoft.com/office/officeart/2005/8/layout/hList7"/>
    <dgm:cxn modelId="{3A13A6A9-3355-A144-8D9B-25D0258AD2CA}" type="presParOf" srcId="{ECBECC55-5D08-1D4C-B1D1-10ECD2A4D412}" destId="{C4EC6F39-5178-BE43-AAF8-AC43835B1CBD}" srcOrd="1" destOrd="0" presId="urn:microsoft.com/office/officeart/2005/8/layout/hList7"/>
    <dgm:cxn modelId="{4AA4A410-493C-9443-9E2F-2926DAE608D1}" type="presParOf" srcId="{C4EC6F39-5178-BE43-AAF8-AC43835B1CBD}" destId="{15D64F4C-5B81-7F44-BEB1-DEE9228E801B}" srcOrd="0" destOrd="0" presId="urn:microsoft.com/office/officeart/2005/8/layout/hList7"/>
    <dgm:cxn modelId="{137AC7CF-D800-9343-8C72-33CC50F16A89}" type="presParOf" srcId="{15D64F4C-5B81-7F44-BEB1-DEE9228E801B}" destId="{B6A803B8-EC36-DD43-8882-AA72D8E86284}" srcOrd="0" destOrd="0" presId="urn:microsoft.com/office/officeart/2005/8/layout/hList7"/>
    <dgm:cxn modelId="{0C16EA83-ED32-F94C-AFE4-3F41D5F0CAC9}" type="presParOf" srcId="{15D64F4C-5B81-7F44-BEB1-DEE9228E801B}" destId="{E615D216-AC82-0A46-8AD5-0D1412308F3F}" srcOrd="1" destOrd="0" presId="urn:microsoft.com/office/officeart/2005/8/layout/hList7"/>
    <dgm:cxn modelId="{1AD4E2EA-2177-F945-885F-41B0068DC26A}" type="presParOf" srcId="{15D64F4C-5B81-7F44-BEB1-DEE9228E801B}" destId="{5AB5CE1B-5E56-4E43-9585-EF44EA771146}" srcOrd="2" destOrd="0" presId="urn:microsoft.com/office/officeart/2005/8/layout/hList7"/>
    <dgm:cxn modelId="{038DF953-BAA4-1143-AB85-8996D2AF1C78}" type="presParOf" srcId="{15D64F4C-5B81-7F44-BEB1-DEE9228E801B}" destId="{25E49284-03C0-2F42-BDFF-8A6874B400B6}" srcOrd="3" destOrd="0" presId="urn:microsoft.com/office/officeart/2005/8/layout/hList7"/>
    <dgm:cxn modelId="{D8A95AD0-E610-2E41-9BBD-6D031C5D99C4}" type="presParOf" srcId="{C4EC6F39-5178-BE43-AAF8-AC43835B1CBD}" destId="{04EBF8A7-64D5-6047-B51C-643509011066}" srcOrd="1" destOrd="0" presId="urn:microsoft.com/office/officeart/2005/8/layout/hList7"/>
    <dgm:cxn modelId="{54806623-C28B-E148-89B0-6A4B4183DAD7}" type="presParOf" srcId="{C4EC6F39-5178-BE43-AAF8-AC43835B1CBD}" destId="{76AFC563-B3B6-1949-B71E-64287510613F}" srcOrd="2" destOrd="0" presId="urn:microsoft.com/office/officeart/2005/8/layout/hList7"/>
    <dgm:cxn modelId="{474D6A6D-265A-E744-AB2F-EBB2A8ED72E9}" type="presParOf" srcId="{76AFC563-B3B6-1949-B71E-64287510613F}" destId="{8C5F1D5A-799E-E040-A566-5980396C608D}" srcOrd="0" destOrd="0" presId="urn:microsoft.com/office/officeart/2005/8/layout/hList7"/>
    <dgm:cxn modelId="{A6EEDB90-58AD-4547-A897-CC75DCB8409F}" type="presParOf" srcId="{76AFC563-B3B6-1949-B71E-64287510613F}" destId="{26D1F537-C60C-5047-8E09-E5C9A0330559}" srcOrd="1" destOrd="0" presId="urn:microsoft.com/office/officeart/2005/8/layout/hList7"/>
    <dgm:cxn modelId="{75D9EFCA-B428-6C40-861F-0371909B55C9}" type="presParOf" srcId="{76AFC563-B3B6-1949-B71E-64287510613F}" destId="{FB8C61DB-64F9-9E44-AF42-DD5C7DDCC162}" srcOrd="2" destOrd="0" presId="urn:microsoft.com/office/officeart/2005/8/layout/hList7"/>
    <dgm:cxn modelId="{15E91006-C539-9C4F-B6DD-B01549F59EC8}" type="presParOf" srcId="{76AFC563-B3B6-1949-B71E-64287510613F}" destId="{5A877884-6D3F-1943-A7E3-1F56EC0509F0}" srcOrd="3" destOrd="0" presId="urn:microsoft.com/office/officeart/2005/8/layout/hList7"/>
    <dgm:cxn modelId="{6CFBF06C-75CF-B14B-A4BA-FEF6186721F3}" type="presParOf" srcId="{C4EC6F39-5178-BE43-AAF8-AC43835B1CBD}" destId="{C0C46A3E-589B-B74F-9563-E2873C7CD268}" srcOrd="3" destOrd="0" presId="urn:microsoft.com/office/officeart/2005/8/layout/hList7"/>
    <dgm:cxn modelId="{4C1779BA-C844-3B42-A7BC-974926139E05}" type="presParOf" srcId="{C4EC6F39-5178-BE43-AAF8-AC43835B1CBD}" destId="{61FDB1D6-C15E-9F41-8ADB-0316C2A12AF0}" srcOrd="4" destOrd="0" presId="urn:microsoft.com/office/officeart/2005/8/layout/hList7"/>
    <dgm:cxn modelId="{66074410-13CC-154A-826F-C34EB6F3CF49}" type="presParOf" srcId="{61FDB1D6-C15E-9F41-8ADB-0316C2A12AF0}" destId="{0074FCCD-0C12-1343-BCA0-32C0E048DE69}" srcOrd="0" destOrd="0" presId="urn:microsoft.com/office/officeart/2005/8/layout/hList7"/>
    <dgm:cxn modelId="{4B639C65-852F-7F4D-9EA5-92B4B9908896}" type="presParOf" srcId="{61FDB1D6-C15E-9F41-8ADB-0316C2A12AF0}" destId="{54336DAC-6D05-2946-9E86-FFFE1ED1192E}" srcOrd="1" destOrd="0" presId="urn:microsoft.com/office/officeart/2005/8/layout/hList7"/>
    <dgm:cxn modelId="{60CBF79C-DF67-C744-BD90-1D01EA223158}" type="presParOf" srcId="{61FDB1D6-C15E-9F41-8ADB-0316C2A12AF0}" destId="{875DC80B-4039-414C-978B-53C9BAA7439A}" srcOrd="2" destOrd="0" presId="urn:microsoft.com/office/officeart/2005/8/layout/hList7"/>
    <dgm:cxn modelId="{5B764E5B-3D80-1646-BD39-19A93D3E1547}" type="presParOf" srcId="{61FDB1D6-C15E-9F41-8ADB-0316C2A12AF0}" destId="{02C7CE97-BCB8-BA47-8353-2374F51649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39778-6991-F34B-B3DF-E16134FD6C5E}" type="doc">
      <dgm:prSet loTypeId="urn:microsoft.com/office/officeart/2005/8/layout/defaul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F97FE5-EBB2-8842-BE05-361142CBA092}">
      <dgm:prSet phldrT="[Text]"/>
      <dgm:spPr/>
      <dgm:t>
        <a:bodyPr/>
        <a:lstStyle/>
        <a:p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Less</a:t>
          </a:r>
          <a:r>
            <a:rPr lang="en-US" baseline="0" dirty="0" smtClean="0">
              <a:latin typeface="Century Gothic" charset="0"/>
              <a:ea typeface="Century Gothic" charset="0"/>
              <a:cs typeface="Century Gothic" charset="0"/>
            </a:rPr>
            <a:t> attention paid to animal and test-tube stages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8A7AB68-463B-AB46-BB43-FA682D76D59D}" type="parTrans" cxnId="{E74F6C9F-74D3-E24C-BC87-F13A59240A3A}">
      <dgm:prSet/>
      <dgm:spPr/>
      <dgm:t>
        <a:bodyPr/>
        <a:lstStyle/>
        <a:p>
          <a:endParaRPr lang="en-US"/>
        </a:p>
      </dgm:t>
    </dgm:pt>
    <dgm:pt modelId="{26D40FC9-B9EF-DC48-9648-5FAB87803E49}" type="sibTrans" cxnId="{E74F6C9F-74D3-E24C-BC87-F13A59240A3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F82AA0F6-A69F-DE45-94D1-43272D595057}">
          <dgm:prSet phldrT="[Text]"/>
          <dgm:spPr/>
          <dgm:t>
            <a:bodyPr/>
            <a:lstStyle/>
            <a:p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Animal</a:t>
              </a:r>
            </a:p>
            <a:p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14:m>
                <m:oMath xmlns:m="http://schemas.openxmlformats.org/officeDocument/2006/math">
                  <m:r>
                    <a:rPr lang="en-US" i="1" smtClean="0">
                      <a:latin typeface="Century Gothic" charset="0"/>
                      <a:ea typeface="Century Gothic" charset="0"/>
                      <a:cs typeface="Century Gothic" charset="0"/>
                    </a:rPr>
                    <m:t>≠</m:t>
                  </m:r>
                </m:oMath>
              </a14:m>
              <a:endParaRPr lang="en-US" dirty="0" smtClean="0">
                <a:latin typeface="Century Gothic" charset="0"/>
                <a:ea typeface="Century Gothic" charset="0"/>
                <a:cs typeface="Century Gothic" charset="0"/>
              </a:endParaRPr>
            </a:p>
            <a:p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Humans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dgm:t>
        </dgm:pt>
      </mc:Choice>
      <mc:Fallback>
        <dgm:pt modelId="{F82AA0F6-A69F-DE45-94D1-43272D595057}">
          <dgm:prSet phldrT="[Text]"/>
          <dgm:spPr/>
          <dgm:t>
            <a:bodyPr/>
            <a:lstStyle/>
            <a:p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Animal</a:t>
              </a:r>
            </a:p>
            <a:p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i="0" smtClean="0">
                  <a:latin typeface="Century Gothic" charset="0"/>
                  <a:ea typeface="Century Gothic" charset="0"/>
                  <a:cs typeface="Century Gothic" charset="0"/>
                </a:rPr>
                <a:t>≠</a:t>
              </a:r>
              <a:endParaRPr lang="en-US" dirty="0" smtClean="0">
                <a:latin typeface="Century Gothic" charset="0"/>
                <a:ea typeface="Century Gothic" charset="0"/>
                <a:cs typeface="Century Gothic" charset="0"/>
              </a:endParaRPr>
            </a:p>
            <a:p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Humans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dgm:t>
        </dgm:pt>
      </mc:Fallback>
    </mc:AlternateContent>
    <dgm:pt modelId="{9D6C827C-5207-BE4E-BD3E-31F28AB1210C}" type="parTrans" cxnId="{106EFF5A-B505-874B-A292-FDA152C5D156}">
      <dgm:prSet/>
      <dgm:spPr/>
      <dgm:t>
        <a:bodyPr/>
        <a:lstStyle/>
        <a:p>
          <a:endParaRPr lang="en-US"/>
        </a:p>
      </dgm:t>
    </dgm:pt>
    <dgm:pt modelId="{BC6D19EE-1FD1-2441-95C9-BB20F703C640}" type="sibTrans" cxnId="{106EFF5A-B505-874B-A292-FDA152C5D156}">
      <dgm:prSet/>
      <dgm:spPr/>
      <dgm:t>
        <a:bodyPr/>
        <a:lstStyle/>
        <a:p>
          <a:endParaRPr lang="en-US"/>
        </a:p>
      </dgm:t>
    </dgm:pt>
    <dgm:pt modelId="{D42F08A7-3CE6-FD4F-B685-D8F7BAEEDD48}">
      <dgm:prSet phldrT="[Text]"/>
      <dgm:spPr/>
      <dgm:t>
        <a:bodyPr/>
        <a:lstStyle/>
        <a:p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Variation within stocks</a:t>
          </a:r>
          <a:r>
            <a:rPr lang="en-US" baseline="0" dirty="0" smtClean="0">
              <a:latin typeface="Century Gothic" charset="0"/>
              <a:ea typeface="Century Gothic" charset="0"/>
              <a:cs typeface="Century Gothic" charset="0"/>
            </a:rPr>
            <a:t> (some more resistant etc.)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3429156-6295-1041-A97D-AA53DACE4BFA}" type="parTrans" cxnId="{208EC323-245C-354E-9B59-9FB30450385E}">
      <dgm:prSet/>
      <dgm:spPr/>
      <dgm:t>
        <a:bodyPr/>
        <a:lstStyle/>
        <a:p>
          <a:endParaRPr lang="en-US"/>
        </a:p>
      </dgm:t>
    </dgm:pt>
    <dgm:pt modelId="{48C7CB07-29EE-0749-A4A4-2E4F1C9DB501}" type="sibTrans" cxnId="{208EC323-245C-354E-9B59-9FB30450385E}">
      <dgm:prSet/>
      <dgm:spPr/>
      <dgm:t>
        <a:bodyPr/>
        <a:lstStyle/>
        <a:p>
          <a:endParaRPr lang="en-US"/>
        </a:p>
      </dgm:t>
    </dgm:pt>
    <dgm:pt modelId="{D0CB4AE8-7C21-A142-A399-88B9D9735949}" type="pres">
      <dgm:prSet presAssocID="{82139778-6991-F34B-B3DF-E16134FD6C5E}" presName="diagram" presStyleCnt="0">
        <dgm:presLayoutVars>
          <dgm:dir/>
          <dgm:resizeHandles val="exact"/>
        </dgm:presLayoutVars>
      </dgm:prSet>
      <dgm:spPr/>
    </dgm:pt>
    <dgm:pt modelId="{AE8A65AA-2510-994A-B9C5-D2D8BFC1A2EC}" type="pres">
      <dgm:prSet presAssocID="{70F97FE5-EBB2-8842-BE05-361142CBA092}" presName="node" presStyleLbl="node1" presStyleIdx="0" presStyleCnt="3" custScaleY="214815">
        <dgm:presLayoutVars>
          <dgm:bulletEnabled val="1"/>
        </dgm:presLayoutVars>
      </dgm:prSet>
      <dgm:spPr/>
    </dgm:pt>
    <dgm:pt modelId="{763B42E7-71F0-604D-94DB-4345738F6B9C}" type="pres">
      <dgm:prSet presAssocID="{26D40FC9-B9EF-DC48-9648-5FAB87803E49}" presName="sibTrans" presStyleCnt="0"/>
      <dgm:spPr/>
    </dgm:pt>
    <dgm:pt modelId="{F194B0B9-FFE1-1F49-8FD3-2029E1FC1B18}" type="pres">
      <dgm:prSet presAssocID="{F82AA0F6-A69F-DE45-94D1-43272D595057}" presName="node" presStyleLbl="node1" presStyleIdx="1" presStyleCnt="3" custScaleY="215151">
        <dgm:presLayoutVars>
          <dgm:bulletEnabled val="1"/>
        </dgm:presLayoutVars>
      </dgm:prSet>
      <dgm:spPr/>
    </dgm:pt>
    <dgm:pt modelId="{587FAA97-9690-344F-B24D-30F7715C1696}" type="pres">
      <dgm:prSet presAssocID="{BC6D19EE-1FD1-2441-95C9-BB20F703C640}" presName="sibTrans" presStyleCnt="0"/>
      <dgm:spPr/>
    </dgm:pt>
    <dgm:pt modelId="{ADAF38FC-7684-834F-8E02-1B9E801B6B87}" type="pres">
      <dgm:prSet presAssocID="{D42F08A7-3CE6-FD4F-B685-D8F7BAEEDD48}" presName="node" presStyleLbl="node1" presStyleIdx="2" presStyleCnt="3" custScaleY="215488">
        <dgm:presLayoutVars>
          <dgm:bulletEnabled val="1"/>
        </dgm:presLayoutVars>
      </dgm:prSet>
      <dgm:spPr/>
    </dgm:pt>
  </dgm:ptLst>
  <dgm:cxnLst>
    <dgm:cxn modelId="{106EFF5A-B505-874B-A292-FDA152C5D156}" srcId="{82139778-6991-F34B-B3DF-E16134FD6C5E}" destId="{F82AA0F6-A69F-DE45-94D1-43272D595057}" srcOrd="1" destOrd="0" parTransId="{9D6C827C-5207-BE4E-BD3E-31F28AB1210C}" sibTransId="{BC6D19EE-1FD1-2441-95C9-BB20F703C640}"/>
    <dgm:cxn modelId="{B9C7F473-B185-454F-9779-3610A3D3ED45}" type="presOf" srcId="{82139778-6991-F34B-B3DF-E16134FD6C5E}" destId="{D0CB4AE8-7C21-A142-A399-88B9D9735949}" srcOrd="0" destOrd="0" presId="urn:microsoft.com/office/officeart/2005/8/layout/default"/>
    <dgm:cxn modelId="{208EC323-245C-354E-9B59-9FB30450385E}" srcId="{82139778-6991-F34B-B3DF-E16134FD6C5E}" destId="{D42F08A7-3CE6-FD4F-B685-D8F7BAEEDD48}" srcOrd="2" destOrd="0" parTransId="{73429156-6295-1041-A97D-AA53DACE4BFA}" sibTransId="{48C7CB07-29EE-0749-A4A4-2E4F1C9DB501}"/>
    <dgm:cxn modelId="{EDD0EB74-DE66-9045-B1FB-DB5B24239293}" type="presOf" srcId="{70F97FE5-EBB2-8842-BE05-361142CBA092}" destId="{AE8A65AA-2510-994A-B9C5-D2D8BFC1A2EC}" srcOrd="0" destOrd="0" presId="urn:microsoft.com/office/officeart/2005/8/layout/default"/>
    <dgm:cxn modelId="{E74F6C9F-74D3-E24C-BC87-F13A59240A3A}" srcId="{82139778-6991-F34B-B3DF-E16134FD6C5E}" destId="{70F97FE5-EBB2-8842-BE05-361142CBA092}" srcOrd="0" destOrd="0" parTransId="{88A7AB68-463B-AB46-BB43-FA682D76D59D}" sibTransId="{26D40FC9-B9EF-DC48-9648-5FAB87803E49}"/>
    <dgm:cxn modelId="{C3376AC4-C671-7A4C-A338-2D0C5968B46C}" type="presOf" srcId="{D42F08A7-3CE6-FD4F-B685-D8F7BAEEDD48}" destId="{ADAF38FC-7684-834F-8E02-1B9E801B6B87}" srcOrd="0" destOrd="0" presId="urn:microsoft.com/office/officeart/2005/8/layout/default"/>
    <dgm:cxn modelId="{1080F978-3ECF-5C4B-A10D-881B19B92962}" type="presOf" srcId="{F82AA0F6-A69F-DE45-94D1-43272D595057}" destId="{F194B0B9-FFE1-1F49-8FD3-2029E1FC1B18}" srcOrd="0" destOrd="0" presId="urn:microsoft.com/office/officeart/2005/8/layout/default"/>
    <dgm:cxn modelId="{BA82726C-EA2C-4440-8524-EFE6E13F05AC}" type="presParOf" srcId="{D0CB4AE8-7C21-A142-A399-88B9D9735949}" destId="{AE8A65AA-2510-994A-B9C5-D2D8BFC1A2EC}" srcOrd="0" destOrd="0" presId="urn:microsoft.com/office/officeart/2005/8/layout/default"/>
    <dgm:cxn modelId="{ED2B4AC4-2496-3A41-8D46-5F9C2B65F38C}" type="presParOf" srcId="{D0CB4AE8-7C21-A142-A399-88B9D9735949}" destId="{763B42E7-71F0-604D-94DB-4345738F6B9C}" srcOrd="1" destOrd="0" presId="urn:microsoft.com/office/officeart/2005/8/layout/default"/>
    <dgm:cxn modelId="{0DB08678-7529-4847-AE59-AE996B6DBDA2}" type="presParOf" srcId="{D0CB4AE8-7C21-A142-A399-88B9D9735949}" destId="{F194B0B9-FFE1-1F49-8FD3-2029E1FC1B18}" srcOrd="2" destOrd="0" presId="urn:microsoft.com/office/officeart/2005/8/layout/default"/>
    <dgm:cxn modelId="{FF610AFD-EB5F-754A-A4A7-05E100B0A7C0}" type="presParOf" srcId="{D0CB4AE8-7C21-A142-A399-88B9D9735949}" destId="{587FAA97-9690-344F-B24D-30F7715C1696}" srcOrd="3" destOrd="0" presId="urn:microsoft.com/office/officeart/2005/8/layout/default"/>
    <dgm:cxn modelId="{C04C5F86-A88E-B445-8F14-975C16F2E6EF}" type="presParOf" srcId="{D0CB4AE8-7C21-A142-A399-88B9D9735949}" destId="{ADAF38FC-7684-834F-8E02-1B9E801B6B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39778-6991-F34B-B3DF-E16134FD6C5E}" type="doc">
      <dgm:prSet loTypeId="urn:microsoft.com/office/officeart/2005/8/layout/defaul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F97FE5-EBB2-8842-BE05-361142CBA092}">
      <dgm:prSet phldrT="[Text]"/>
      <dgm:spPr/>
      <dgm:t>
        <a:bodyPr/>
        <a:lstStyle/>
        <a:p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Less</a:t>
          </a:r>
          <a:r>
            <a:rPr lang="en-US" baseline="0" dirty="0" smtClean="0">
              <a:latin typeface="Century Gothic" charset="0"/>
              <a:ea typeface="Century Gothic" charset="0"/>
              <a:cs typeface="Century Gothic" charset="0"/>
            </a:rPr>
            <a:t> attention paid to animal and test-tube stages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8A7AB68-463B-AB46-BB43-FA682D76D59D}" type="parTrans" cxnId="{E74F6C9F-74D3-E24C-BC87-F13A59240A3A}">
      <dgm:prSet/>
      <dgm:spPr/>
      <dgm:t>
        <a:bodyPr/>
        <a:lstStyle/>
        <a:p>
          <a:endParaRPr lang="en-US"/>
        </a:p>
      </dgm:t>
    </dgm:pt>
    <dgm:pt modelId="{26D40FC9-B9EF-DC48-9648-5FAB87803E49}" type="sibTrans" cxnId="{E74F6C9F-74D3-E24C-BC87-F13A59240A3A}">
      <dgm:prSet/>
      <dgm:spPr/>
      <dgm:t>
        <a:bodyPr/>
        <a:lstStyle/>
        <a:p>
          <a:endParaRPr lang="en-US"/>
        </a:p>
      </dgm:t>
    </dgm:pt>
    <dgm:pt modelId="{F82AA0F6-A69F-DE45-94D1-43272D59505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D6C827C-5207-BE4E-BD3E-31F28AB1210C}" type="parTrans" cxnId="{106EFF5A-B505-874B-A292-FDA152C5D156}">
      <dgm:prSet/>
      <dgm:spPr/>
      <dgm:t>
        <a:bodyPr/>
        <a:lstStyle/>
        <a:p>
          <a:endParaRPr lang="en-US"/>
        </a:p>
      </dgm:t>
    </dgm:pt>
    <dgm:pt modelId="{BC6D19EE-1FD1-2441-95C9-BB20F703C640}" type="sibTrans" cxnId="{106EFF5A-B505-874B-A292-FDA152C5D156}">
      <dgm:prSet/>
      <dgm:spPr/>
      <dgm:t>
        <a:bodyPr/>
        <a:lstStyle/>
        <a:p>
          <a:endParaRPr lang="en-US"/>
        </a:p>
      </dgm:t>
    </dgm:pt>
    <dgm:pt modelId="{D42F08A7-3CE6-FD4F-B685-D8F7BAEEDD48}">
      <dgm:prSet phldrT="[Text]"/>
      <dgm:spPr/>
      <dgm:t>
        <a:bodyPr/>
        <a:lstStyle/>
        <a:p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Variation within stocks</a:t>
          </a:r>
          <a:r>
            <a:rPr lang="en-US" baseline="0" dirty="0" smtClean="0">
              <a:latin typeface="Century Gothic" charset="0"/>
              <a:ea typeface="Century Gothic" charset="0"/>
              <a:cs typeface="Century Gothic" charset="0"/>
            </a:rPr>
            <a:t> (some more resistant etc.)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3429156-6295-1041-A97D-AA53DACE4BFA}" type="parTrans" cxnId="{208EC323-245C-354E-9B59-9FB30450385E}">
      <dgm:prSet/>
      <dgm:spPr/>
      <dgm:t>
        <a:bodyPr/>
        <a:lstStyle/>
        <a:p>
          <a:endParaRPr lang="en-US"/>
        </a:p>
      </dgm:t>
    </dgm:pt>
    <dgm:pt modelId="{48C7CB07-29EE-0749-A4A4-2E4F1C9DB501}" type="sibTrans" cxnId="{208EC323-245C-354E-9B59-9FB30450385E}">
      <dgm:prSet/>
      <dgm:spPr/>
      <dgm:t>
        <a:bodyPr/>
        <a:lstStyle/>
        <a:p>
          <a:endParaRPr lang="en-US"/>
        </a:p>
      </dgm:t>
    </dgm:pt>
    <dgm:pt modelId="{D0CB4AE8-7C21-A142-A399-88B9D9735949}" type="pres">
      <dgm:prSet presAssocID="{82139778-6991-F34B-B3DF-E16134FD6C5E}" presName="diagram" presStyleCnt="0">
        <dgm:presLayoutVars>
          <dgm:dir/>
          <dgm:resizeHandles val="exact"/>
        </dgm:presLayoutVars>
      </dgm:prSet>
      <dgm:spPr/>
    </dgm:pt>
    <dgm:pt modelId="{AE8A65AA-2510-994A-B9C5-D2D8BFC1A2EC}" type="pres">
      <dgm:prSet presAssocID="{70F97FE5-EBB2-8842-BE05-361142CBA092}" presName="node" presStyleLbl="node1" presStyleIdx="0" presStyleCnt="3" custScaleY="214815">
        <dgm:presLayoutVars>
          <dgm:bulletEnabled val="1"/>
        </dgm:presLayoutVars>
      </dgm:prSet>
      <dgm:spPr/>
    </dgm:pt>
    <dgm:pt modelId="{763B42E7-71F0-604D-94DB-4345738F6B9C}" type="pres">
      <dgm:prSet presAssocID="{26D40FC9-B9EF-DC48-9648-5FAB87803E49}" presName="sibTrans" presStyleCnt="0"/>
      <dgm:spPr/>
    </dgm:pt>
    <dgm:pt modelId="{F194B0B9-FFE1-1F49-8FD3-2029E1FC1B18}" type="pres">
      <dgm:prSet presAssocID="{F82AA0F6-A69F-DE45-94D1-43272D595057}" presName="node" presStyleLbl="node1" presStyleIdx="1" presStyleCnt="3" custScaleY="215151">
        <dgm:presLayoutVars>
          <dgm:bulletEnabled val="1"/>
        </dgm:presLayoutVars>
      </dgm:prSet>
      <dgm:spPr/>
    </dgm:pt>
    <dgm:pt modelId="{587FAA97-9690-344F-B24D-30F7715C1696}" type="pres">
      <dgm:prSet presAssocID="{BC6D19EE-1FD1-2441-95C9-BB20F703C640}" presName="sibTrans" presStyleCnt="0"/>
      <dgm:spPr/>
    </dgm:pt>
    <dgm:pt modelId="{ADAF38FC-7684-834F-8E02-1B9E801B6B87}" type="pres">
      <dgm:prSet presAssocID="{D42F08A7-3CE6-FD4F-B685-D8F7BAEEDD48}" presName="node" presStyleLbl="node1" presStyleIdx="2" presStyleCnt="3" custScaleY="215488">
        <dgm:presLayoutVars>
          <dgm:bulletEnabled val="1"/>
        </dgm:presLayoutVars>
      </dgm:prSet>
      <dgm:spPr/>
    </dgm:pt>
  </dgm:ptLst>
  <dgm:cxnLst>
    <dgm:cxn modelId="{106EFF5A-B505-874B-A292-FDA152C5D156}" srcId="{82139778-6991-F34B-B3DF-E16134FD6C5E}" destId="{F82AA0F6-A69F-DE45-94D1-43272D595057}" srcOrd="1" destOrd="0" parTransId="{9D6C827C-5207-BE4E-BD3E-31F28AB1210C}" sibTransId="{BC6D19EE-1FD1-2441-95C9-BB20F703C640}"/>
    <dgm:cxn modelId="{B9C7F473-B185-454F-9779-3610A3D3ED45}" type="presOf" srcId="{82139778-6991-F34B-B3DF-E16134FD6C5E}" destId="{D0CB4AE8-7C21-A142-A399-88B9D9735949}" srcOrd="0" destOrd="0" presId="urn:microsoft.com/office/officeart/2005/8/layout/default"/>
    <dgm:cxn modelId="{208EC323-245C-354E-9B59-9FB30450385E}" srcId="{82139778-6991-F34B-B3DF-E16134FD6C5E}" destId="{D42F08A7-3CE6-FD4F-B685-D8F7BAEEDD48}" srcOrd="2" destOrd="0" parTransId="{73429156-6295-1041-A97D-AA53DACE4BFA}" sibTransId="{48C7CB07-29EE-0749-A4A4-2E4F1C9DB501}"/>
    <dgm:cxn modelId="{EDD0EB74-DE66-9045-B1FB-DB5B24239293}" type="presOf" srcId="{70F97FE5-EBB2-8842-BE05-361142CBA092}" destId="{AE8A65AA-2510-994A-B9C5-D2D8BFC1A2EC}" srcOrd="0" destOrd="0" presId="urn:microsoft.com/office/officeart/2005/8/layout/default"/>
    <dgm:cxn modelId="{E74F6C9F-74D3-E24C-BC87-F13A59240A3A}" srcId="{82139778-6991-F34B-B3DF-E16134FD6C5E}" destId="{70F97FE5-EBB2-8842-BE05-361142CBA092}" srcOrd="0" destOrd="0" parTransId="{88A7AB68-463B-AB46-BB43-FA682D76D59D}" sibTransId="{26D40FC9-B9EF-DC48-9648-5FAB87803E49}"/>
    <dgm:cxn modelId="{C3376AC4-C671-7A4C-A338-2D0C5968B46C}" type="presOf" srcId="{D42F08A7-3CE6-FD4F-B685-D8F7BAEEDD48}" destId="{ADAF38FC-7684-834F-8E02-1B9E801B6B87}" srcOrd="0" destOrd="0" presId="urn:microsoft.com/office/officeart/2005/8/layout/default"/>
    <dgm:cxn modelId="{1080F978-3ECF-5C4B-A10D-881B19B92962}" type="presOf" srcId="{F82AA0F6-A69F-DE45-94D1-43272D595057}" destId="{F194B0B9-FFE1-1F49-8FD3-2029E1FC1B18}" srcOrd="0" destOrd="0" presId="urn:microsoft.com/office/officeart/2005/8/layout/default"/>
    <dgm:cxn modelId="{BA82726C-EA2C-4440-8524-EFE6E13F05AC}" type="presParOf" srcId="{D0CB4AE8-7C21-A142-A399-88B9D9735949}" destId="{AE8A65AA-2510-994A-B9C5-D2D8BFC1A2EC}" srcOrd="0" destOrd="0" presId="urn:microsoft.com/office/officeart/2005/8/layout/default"/>
    <dgm:cxn modelId="{ED2B4AC4-2496-3A41-8D46-5F9C2B65F38C}" type="presParOf" srcId="{D0CB4AE8-7C21-A142-A399-88B9D9735949}" destId="{763B42E7-71F0-604D-94DB-4345738F6B9C}" srcOrd="1" destOrd="0" presId="urn:microsoft.com/office/officeart/2005/8/layout/default"/>
    <dgm:cxn modelId="{0DB08678-7529-4847-AE59-AE996B6DBDA2}" type="presParOf" srcId="{D0CB4AE8-7C21-A142-A399-88B9D9735949}" destId="{F194B0B9-FFE1-1F49-8FD3-2029E1FC1B18}" srcOrd="2" destOrd="0" presId="urn:microsoft.com/office/officeart/2005/8/layout/default"/>
    <dgm:cxn modelId="{FF610AFD-EB5F-754A-A4A7-05E100B0A7C0}" type="presParOf" srcId="{D0CB4AE8-7C21-A142-A399-88B9D9735949}" destId="{587FAA97-9690-344F-B24D-30F7715C1696}" srcOrd="3" destOrd="0" presId="urn:microsoft.com/office/officeart/2005/8/layout/default"/>
    <dgm:cxn modelId="{C04C5F86-A88E-B445-8F14-975C16F2E6EF}" type="presParOf" srcId="{D0CB4AE8-7C21-A142-A399-88B9D9735949}" destId="{ADAF38FC-7684-834F-8E02-1B9E801B6B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A37705-B820-4B4C-8E12-0A8045645ADB}" type="doc">
      <dgm:prSet loTypeId="urn:microsoft.com/office/officeart/2008/layout/SquareAccentLis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A42818-A163-4C45-AEC8-7771F818B9AD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Outbred stocks</a:t>
          </a:r>
          <a:endParaRPr lang="en-US" dirty="0">
            <a:latin typeface="+mj-lt"/>
          </a:endParaRPr>
        </a:p>
      </dgm:t>
    </dgm:pt>
    <dgm:pt modelId="{3589DA2E-F5F5-3147-9DCB-34784AA62F45}" type="parTrans" cxnId="{676F8A63-6D4D-CF4D-B015-68A134404FC1}">
      <dgm:prSet/>
      <dgm:spPr/>
      <dgm:t>
        <a:bodyPr/>
        <a:lstStyle/>
        <a:p>
          <a:endParaRPr lang="en-US"/>
        </a:p>
      </dgm:t>
    </dgm:pt>
    <dgm:pt modelId="{C9BB7347-2811-504D-8274-EF06EE91765D}" type="sibTrans" cxnId="{676F8A63-6D4D-CF4D-B015-68A134404FC1}">
      <dgm:prSet/>
      <dgm:spPr/>
      <dgm:t>
        <a:bodyPr/>
        <a:lstStyle/>
        <a:p>
          <a:endParaRPr lang="en-US"/>
        </a:p>
      </dgm:t>
    </dgm:pt>
    <dgm:pt modelId="{18F84B2F-922C-C040-B1FE-13613AAB329A}">
      <dgm:prSet phldrT="[Text]"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Some genetic variation</a:t>
          </a:r>
          <a:endParaRPr lang="en-US" sz="18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16DFF627-9A77-B949-894E-8D368C75B608}" type="parTrans" cxnId="{C65A2D80-7C6D-494F-B089-A5DB1C053DE6}">
      <dgm:prSet/>
      <dgm:spPr/>
      <dgm:t>
        <a:bodyPr/>
        <a:lstStyle/>
        <a:p>
          <a:endParaRPr lang="en-US"/>
        </a:p>
      </dgm:t>
    </dgm:pt>
    <dgm:pt modelId="{3AA8F49C-B853-1E4A-97B1-AC230E71B1F0}" type="sibTrans" cxnId="{C65A2D80-7C6D-494F-B089-A5DB1C053DE6}">
      <dgm:prSet/>
      <dgm:spPr/>
      <dgm:t>
        <a:bodyPr/>
        <a:lstStyle/>
        <a:p>
          <a:endParaRPr lang="en-US"/>
        </a:p>
      </dgm:t>
    </dgm:pt>
    <dgm:pt modelId="{8BEEDF0D-E939-A94B-A6EC-DDFEB0CF2CA1}">
      <dgm:prSet phldrT="[Text]"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Genetic drift is substantial, especially in small colonies</a:t>
          </a:r>
          <a:endParaRPr lang="en-US" sz="18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33E26DB-074E-A649-8753-55D2FF667283}" type="parTrans" cxnId="{7A67CEE2-523E-2D42-9507-E05B82B407DD}">
      <dgm:prSet/>
      <dgm:spPr/>
      <dgm:t>
        <a:bodyPr/>
        <a:lstStyle/>
        <a:p>
          <a:endParaRPr lang="en-US"/>
        </a:p>
      </dgm:t>
    </dgm:pt>
    <dgm:pt modelId="{B7E7DD8D-D4F6-EE4F-8824-4D1414993647}" type="sibTrans" cxnId="{7A67CEE2-523E-2D42-9507-E05B82B407DD}">
      <dgm:prSet/>
      <dgm:spPr/>
      <dgm:t>
        <a:bodyPr/>
        <a:lstStyle/>
        <a:p>
          <a:endParaRPr lang="en-US"/>
        </a:p>
      </dgm:t>
    </dgm:pt>
    <dgm:pt modelId="{ACAB5EB9-6C26-EC43-93FA-39C8F1152188}">
      <dgm:prSet phldrT="[Text]"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Selective breeding may also alter characteristics</a:t>
          </a:r>
        </a:p>
      </dgm:t>
    </dgm:pt>
    <dgm:pt modelId="{57148412-A0D0-CC41-B84D-2E2415F34581}" type="parTrans" cxnId="{0378CA35-0E67-9840-86D5-1470E76196D2}">
      <dgm:prSet/>
      <dgm:spPr/>
      <dgm:t>
        <a:bodyPr/>
        <a:lstStyle/>
        <a:p>
          <a:endParaRPr lang="en-US"/>
        </a:p>
      </dgm:t>
    </dgm:pt>
    <dgm:pt modelId="{34894024-30F5-4240-BF42-6E543FE4FE57}" type="sibTrans" cxnId="{0378CA35-0E67-9840-86D5-1470E76196D2}">
      <dgm:prSet/>
      <dgm:spPr/>
      <dgm:t>
        <a:bodyPr/>
        <a:lstStyle/>
        <a:p>
          <a:endParaRPr lang="en-US"/>
        </a:p>
      </dgm:t>
    </dgm:pt>
    <dgm:pt modelId="{E963C3F4-3FEF-4C4F-968E-7E1526FE585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Inbred stocks</a:t>
          </a:r>
          <a:endParaRPr lang="en-US" dirty="0">
            <a:latin typeface="+mj-lt"/>
          </a:endParaRPr>
        </a:p>
      </dgm:t>
    </dgm:pt>
    <dgm:pt modelId="{3AEFF9AA-832A-8D44-A501-E8B2CB154C4E}" type="parTrans" cxnId="{90846901-1A17-434F-BBEE-42ADFF42A073}">
      <dgm:prSet/>
      <dgm:spPr/>
      <dgm:t>
        <a:bodyPr/>
        <a:lstStyle/>
        <a:p>
          <a:endParaRPr lang="en-US"/>
        </a:p>
      </dgm:t>
    </dgm:pt>
    <dgm:pt modelId="{73BEA310-19A5-7147-8050-56AE9D4C0E98}" type="sibTrans" cxnId="{90846901-1A17-434F-BBEE-42ADFF42A073}">
      <dgm:prSet/>
      <dgm:spPr/>
      <dgm:t>
        <a:bodyPr/>
        <a:lstStyle/>
        <a:p>
          <a:endParaRPr lang="en-US"/>
        </a:p>
      </dgm:t>
    </dgm:pt>
    <dgm:pt modelId="{4CCEE63C-F3DB-204C-8534-D540B9B237F8}">
      <dgm:prSet phldrT="[Text]"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Several hundred strains</a:t>
          </a:r>
          <a:endParaRPr lang="en-US" sz="18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17381137-39B2-394B-AEC9-64B55CFBB910}" type="parTrans" cxnId="{2CB4F12A-181D-3E44-A11E-5A12E1B52510}">
      <dgm:prSet/>
      <dgm:spPr/>
      <dgm:t>
        <a:bodyPr/>
        <a:lstStyle/>
        <a:p>
          <a:endParaRPr lang="en-US"/>
        </a:p>
      </dgm:t>
    </dgm:pt>
    <dgm:pt modelId="{B32886E0-F4FC-9846-9C4C-28C0C07E62AE}" type="sibTrans" cxnId="{2CB4F12A-181D-3E44-A11E-5A12E1B52510}">
      <dgm:prSet/>
      <dgm:spPr/>
      <dgm:t>
        <a:bodyPr/>
        <a:lstStyle/>
        <a:p>
          <a:endParaRPr lang="en-US"/>
        </a:p>
      </dgm:t>
    </dgm:pt>
    <dgm:pt modelId="{92D5636D-E84F-3149-A41A-AB2317AF23BF}">
      <dgm:prSet phldrT="[Text]"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Genetically</a:t>
          </a:r>
          <a:r>
            <a:rPr lang="en-US" sz="1800" baseline="0" dirty="0" smtClean="0">
              <a:latin typeface="Century Gothic" charset="0"/>
              <a:ea typeface="Century Gothic" charset="0"/>
              <a:cs typeface="Century Gothic" charset="0"/>
            </a:rPr>
            <a:t> identical</a:t>
          </a:r>
          <a:endParaRPr lang="en-US" sz="18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647834D-2613-5946-9354-E3EF84D8DD27}" type="parTrans" cxnId="{CDB5F6CE-9202-D64F-8E0C-6DBA59996142}">
      <dgm:prSet/>
      <dgm:spPr/>
      <dgm:t>
        <a:bodyPr/>
        <a:lstStyle/>
        <a:p>
          <a:endParaRPr lang="en-US"/>
        </a:p>
      </dgm:t>
    </dgm:pt>
    <dgm:pt modelId="{ED8CDB63-02AD-3649-B088-5E44C6FC1DE8}" type="sibTrans" cxnId="{CDB5F6CE-9202-D64F-8E0C-6DBA59996142}">
      <dgm:prSet/>
      <dgm:spPr/>
      <dgm:t>
        <a:bodyPr/>
        <a:lstStyle/>
        <a:p>
          <a:endParaRPr lang="en-US"/>
        </a:p>
      </dgm:t>
    </dgm:pt>
    <dgm:pt modelId="{6F941B61-78CE-8D40-9564-5B8FAB58F46D}">
      <dgm:prSet phldrT="[Text]"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Not</a:t>
          </a:r>
          <a:r>
            <a:rPr lang="en-US" sz="1800" baseline="0" dirty="0" smtClean="0">
              <a:latin typeface="Century Gothic" charset="0"/>
              <a:ea typeface="Century Gothic" charset="0"/>
              <a:cs typeface="Century Gothic" charset="0"/>
            </a:rPr>
            <a:t> subject to genetic drift</a:t>
          </a:r>
          <a:endParaRPr lang="en-US" sz="18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2C21EB9-61F0-B84A-A799-BF1F4FB79F20}" type="parTrans" cxnId="{8C3B55FE-1620-874C-AF4C-5309869698C5}">
      <dgm:prSet/>
      <dgm:spPr/>
      <dgm:t>
        <a:bodyPr/>
        <a:lstStyle/>
        <a:p>
          <a:endParaRPr lang="en-US"/>
        </a:p>
      </dgm:t>
    </dgm:pt>
    <dgm:pt modelId="{26C89917-92A7-F542-A881-4DACBE5502BF}" type="sibTrans" cxnId="{8C3B55FE-1620-874C-AF4C-5309869698C5}">
      <dgm:prSet/>
      <dgm:spPr/>
      <dgm:t>
        <a:bodyPr/>
        <a:lstStyle/>
        <a:p>
          <a:pPr rtl="0"/>
          <a:endParaRPr lang="en-US"/>
        </a:p>
      </dgm:t>
    </dgm:pt>
    <dgm:pt modelId="{1DC68F45-4D44-0D43-8B95-848E5CC919FA}">
      <dgm:prSet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Fewer strains (Sprague-Dawley and </a:t>
          </a:r>
          <a:r>
            <a:rPr lang="en-US" sz="1800" dirty="0" err="1" smtClean="0">
              <a:latin typeface="Century Gothic" charset="0"/>
              <a:ea typeface="Century Gothic" charset="0"/>
              <a:cs typeface="Century Gothic" charset="0"/>
            </a:rPr>
            <a:t>Wistar</a:t>
          </a:r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 rats)</a:t>
          </a:r>
          <a:endParaRPr lang="en-US" sz="18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AD4DBB4-DBFC-5543-8D3B-D01F3543645E}" type="parTrans" cxnId="{4EB4951C-2019-4640-94BB-288BA9A2C6E3}">
      <dgm:prSet/>
      <dgm:spPr/>
      <dgm:t>
        <a:bodyPr/>
        <a:lstStyle/>
        <a:p>
          <a:endParaRPr lang="en-US"/>
        </a:p>
      </dgm:t>
    </dgm:pt>
    <dgm:pt modelId="{10BDD9DD-CF16-DA44-8B22-7BDF50F3CEE6}" type="sibTrans" cxnId="{4EB4951C-2019-4640-94BB-288BA9A2C6E3}">
      <dgm:prSet/>
      <dgm:spPr/>
      <dgm:t>
        <a:bodyPr/>
        <a:lstStyle/>
        <a:p>
          <a:endParaRPr lang="en-US"/>
        </a:p>
      </dgm:t>
    </dgm:pt>
    <dgm:pt modelId="{62A970C4-0E40-A34B-B460-41E4B9DD79D0}">
      <dgm:prSet custT="1"/>
      <dgm:spPr/>
      <dgm:t>
        <a:bodyPr/>
        <a:lstStyle/>
        <a:p>
          <a:r>
            <a:rPr lang="en-US" sz="1800" dirty="0" smtClean="0">
              <a:latin typeface="Century Gothic" charset="0"/>
              <a:ea typeface="Century Gothic" charset="0"/>
              <a:cs typeface="Century Gothic" charset="0"/>
            </a:rPr>
            <a:t>Selective breeding will not change characteristics</a:t>
          </a:r>
          <a:endParaRPr lang="en-US" sz="18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D33ABE3-66B0-FA4F-8859-3220EA9B1FAA}" type="parTrans" cxnId="{6279348B-6955-2F47-8CD5-D7B81EA3473B}">
      <dgm:prSet/>
      <dgm:spPr/>
      <dgm:t>
        <a:bodyPr/>
        <a:lstStyle/>
        <a:p>
          <a:endParaRPr lang="en-US"/>
        </a:p>
      </dgm:t>
    </dgm:pt>
    <dgm:pt modelId="{CECDF8BE-A00E-434B-97B6-171A1E5E2B3A}" type="sibTrans" cxnId="{6279348B-6955-2F47-8CD5-D7B81EA3473B}">
      <dgm:prSet/>
      <dgm:spPr/>
      <dgm:t>
        <a:bodyPr/>
        <a:lstStyle/>
        <a:p>
          <a:endParaRPr lang="en-US"/>
        </a:p>
      </dgm:t>
    </dgm:pt>
    <dgm:pt modelId="{F0E0A34C-9C21-1348-B143-65B705B82D67}" type="pres">
      <dgm:prSet presAssocID="{49A37705-B820-4B4C-8E12-0A8045645ADB}" presName="layout" presStyleCnt="0">
        <dgm:presLayoutVars>
          <dgm:chMax/>
          <dgm:chPref/>
          <dgm:dir/>
          <dgm:resizeHandles/>
        </dgm:presLayoutVars>
      </dgm:prSet>
      <dgm:spPr/>
    </dgm:pt>
    <dgm:pt modelId="{1B714FB7-3F66-404C-8F2A-DC469142A236}" type="pres">
      <dgm:prSet presAssocID="{09A42818-A163-4C45-AEC8-7771F818B9AD}" presName="root" presStyleCnt="0">
        <dgm:presLayoutVars>
          <dgm:chMax/>
          <dgm:chPref/>
        </dgm:presLayoutVars>
      </dgm:prSet>
      <dgm:spPr/>
    </dgm:pt>
    <dgm:pt modelId="{3A170EAA-B16E-9944-8EE3-93236DF7050D}" type="pres">
      <dgm:prSet presAssocID="{09A42818-A163-4C45-AEC8-7771F818B9AD}" presName="rootComposite" presStyleCnt="0">
        <dgm:presLayoutVars/>
      </dgm:prSet>
      <dgm:spPr/>
    </dgm:pt>
    <dgm:pt modelId="{87F0A8FF-201A-BE4B-B3CD-7D7FF8D717D2}" type="pres">
      <dgm:prSet presAssocID="{09A42818-A163-4C45-AEC8-7771F818B9AD}" presName="ParentAccent" presStyleLbl="alignNode1" presStyleIdx="0" presStyleCnt="2"/>
      <dgm:spPr/>
    </dgm:pt>
    <dgm:pt modelId="{B00480BA-EA8B-6F49-B194-BA6F2AC05009}" type="pres">
      <dgm:prSet presAssocID="{09A42818-A163-4C45-AEC8-7771F818B9AD}" presName="ParentSmallAccent" presStyleLbl="fgAcc1" presStyleIdx="0" presStyleCnt="2"/>
      <dgm:spPr/>
    </dgm:pt>
    <dgm:pt modelId="{4ABF2BD4-FBDA-4142-BDF3-1B3219920906}" type="pres">
      <dgm:prSet presAssocID="{09A42818-A163-4C45-AEC8-7771F818B9AD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BBD642A8-F5CB-DA47-9D0D-A1AB183B08C3}" type="pres">
      <dgm:prSet presAssocID="{09A42818-A163-4C45-AEC8-7771F818B9AD}" presName="childShape" presStyleCnt="0">
        <dgm:presLayoutVars>
          <dgm:chMax val="0"/>
          <dgm:chPref val="0"/>
        </dgm:presLayoutVars>
      </dgm:prSet>
      <dgm:spPr/>
    </dgm:pt>
    <dgm:pt modelId="{DD17C3BC-E6E5-FE4B-8772-4FF5415D0240}" type="pres">
      <dgm:prSet presAssocID="{1DC68F45-4D44-0D43-8B95-848E5CC919FA}" presName="childComposite" presStyleCnt="0">
        <dgm:presLayoutVars>
          <dgm:chMax val="0"/>
          <dgm:chPref val="0"/>
        </dgm:presLayoutVars>
      </dgm:prSet>
      <dgm:spPr/>
    </dgm:pt>
    <dgm:pt modelId="{A56200EE-D687-D542-8322-9B4DE50A9DED}" type="pres">
      <dgm:prSet presAssocID="{1DC68F45-4D44-0D43-8B95-848E5CC919FA}" presName="ChildAccent" presStyleLbl="solidFgAcc1" presStyleIdx="0" presStyleCnt="8"/>
      <dgm:spPr/>
    </dgm:pt>
    <dgm:pt modelId="{BF40C068-9380-C94A-91A5-04F5F31ACDF8}" type="pres">
      <dgm:prSet presAssocID="{1DC68F45-4D44-0D43-8B95-848E5CC919F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3DB62-01FC-EB44-A9B1-53618574962C}" type="pres">
      <dgm:prSet presAssocID="{18F84B2F-922C-C040-B1FE-13613AAB329A}" presName="childComposite" presStyleCnt="0">
        <dgm:presLayoutVars>
          <dgm:chMax val="0"/>
          <dgm:chPref val="0"/>
        </dgm:presLayoutVars>
      </dgm:prSet>
      <dgm:spPr/>
    </dgm:pt>
    <dgm:pt modelId="{EDC046C3-169C-E348-9127-97ED1B1F6516}" type="pres">
      <dgm:prSet presAssocID="{18F84B2F-922C-C040-B1FE-13613AAB329A}" presName="ChildAccent" presStyleLbl="solidFgAcc1" presStyleIdx="1" presStyleCnt="8"/>
      <dgm:spPr/>
    </dgm:pt>
    <dgm:pt modelId="{4EE1AE71-78E4-5247-B182-31079BD1262C}" type="pres">
      <dgm:prSet presAssocID="{18F84B2F-922C-C040-B1FE-13613AAB329A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BD38A-F4DC-0B45-932E-7DA1EA6ED68A}" type="pres">
      <dgm:prSet presAssocID="{8BEEDF0D-E939-A94B-A6EC-DDFEB0CF2CA1}" presName="childComposite" presStyleCnt="0">
        <dgm:presLayoutVars>
          <dgm:chMax val="0"/>
          <dgm:chPref val="0"/>
        </dgm:presLayoutVars>
      </dgm:prSet>
      <dgm:spPr/>
    </dgm:pt>
    <dgm:pt modelId="{33177E64-A171-EF4D-8FB8-B4FE2B636D56}" type="pres">
      <dgm:prSet presAssocID="{8BEEDF0D-E939-A94B-A6EC-DDFEB0CF2CA1}" presName="ChildAccent" presStyleLbl="solidFgAcc1" presStyleIdx="2" presStyleCnt="8"/>
      <dgm:spPr/>
    </dgm:pt>
    <dgm:pt modelId="{155EEE44-EB3B-D84E-9B04-85AAE95A3A98}" type="pres">
      <dgm:prSet presAssocID="{8BEEDF0D-E939-A94B-A6EC-DDFEB0CF2CA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10D56-F102-544E-B654-B8774D467994}" type="pres">
      <dgm:prSet presAssocID="{ACAB5EB9-6C26-EC43-93FA-39C8F1152188}" presName="childComposite" presStyleCnt="0">
        <dgm:presLayoutVars>
          <dgm:chMax val="0"/>
          <dgm:chPref val="0"/>
        </dgm:presLayoutVars>
      </dgm:prSet>
      <dgm:spPr/>
    </dgm:pt>
    <dgm:pt modelId="{19716769-8006-E14D-B4EB-C7DDF2648498}" type="pres">
      <dgm:prSet presAssocID="{ACAB5EB9-6C26-EC43-93FA-39C8F1152188}" presName="ChildAccent" presStyleLbl="solidFgAcc1" presStyleIdx="3" presStyleCnt="8"/>
      <dgm:spPr/>
      <dgm:t>
        <a:bodyPr/>
        <a:lstStyle/>
        <a:p>
          <a:endParaRPr lang="en-US"/>
        </a:p>
      </dgm:t>
    </dgm:pt>
    <dgm:pt modelId="{BDC8381C-DB0C-5D4A-BF2E-5396D91854C5}" type="pres">
      <dgm:prSet presAssocID="{ACAB5EB9-6C26-EC43-93FA-39C8F1152188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C7283-A60E-5143-AB93-A43EC6B0FA39}" type="pres">
      <dgm:prSet presAssocID="{E963C3F4-3FEF-4C4F-968E-7E1526FE585E}" presName="root" presStyleCnt="0">
        <dgm:presLayoutVars>
          <dgm:chMax/>
          <dgm:chPref/>
        </dgm:presLayoutVars>
      </dgm:prSet>
      <dgm:spPr/>
    </dgm:pt>
    <dgm:pt modelId="{FAC69D99-837E-7A44-B802-5987C5E716ED}" type="pres">
      <dgm:prSet presAssocID="{E963C3F4-3FEF-4C4F-968E-7E1526FE585E}" presName="rootComposite" presStyleCnt="0">
        <dgm:presLayoutVars/>
      </dgm:prSet>
      <dgm:spPr/>
    </dgm:pt>
    <dgm:pt modelId="{2E725E2E-C112-DF47-943A-092D290604B5}" type="pres">
      <dgm:prSet presAssocID="{E963C3F4-3FEF-4C4F-968E-7E1526FE585E}" presName="ParentAccent" presStyleLbl="alignNode1" presStyleIdx="1" presStyleCnt="2"/>
      <dgm:spPr/>
    </dgm:pt>
    <dgm:pt modelId="{77AB7250-1DE5-044F-81CC-948378A22B71}" type="pres">
      <dgm:prSet presAssocID="{E963C3F4-3FEF-4C4F-968E-7E1526FE585E}" presName="ParentSmallAccent" presStyleLbl="fgAcc1" presStyleIdx="1" presStyleCnt="2"/>
      <dgm:spPr/>
    </dgm:pt>
    <dgm:pt modelId="{84B954C0-2F58-6346-B377-D3DB886C032B}" type="pres">
      <dgm:prSet presAssocID="{E963C3F4-3FEF-4C4F-968E-7E1526FE585E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E9F1A135-A28D-4B47-83EC-264046C9E252}" type="pres">
      <dgm:prSet presAssocID="{E963C3F4-3FEF-4C4F-968E-7E1526FE585E}" presName="childShape" presStyleCnt="0">
        <dgm:presLayoutVars>
          <dgm:chMax val="0"/>
          <dgm:chPref val="0"/>
        </dgm:presLayoutVars>
      </dgm:prSet>
      <dgm:spPr/>
    </dgm:pt>
    <dgm:pt modelId="{9B4207D0-643B-A44E-9214-67E62992346A}" type="pres">
      <dgm:prSet presAssocID="{4CCEE63C-F3DB-204C-8534-D540B9B237F8}" presName="childComposite" presStyleCnt="0">
        <dgm:presLayoutVars>
          <dgm:chMax val="0"/>
          <dgm:chPref val="0"/>
        </dgm:presLayoutVars>
      </dgm:prSet>
      <dgm:spPr/>
    </dgm:pt>
    <dgm:pt modelId="{C9901DDE-6CBC-1B4D-BB1F-F750D2859726}" type="pres">
      <dgm:prSet presAssocID="{4CCEE63C-F3DB-204C-8534-D540B9B237F8}" presName="ChildAccent" presStyleLbl="solidFgAcc1" presStyleIdx="4" presStyleCnt="8"/>
      <dgm:spPr/>
    </dgm:pt>
    <dgm:pt modelId="{EE394C50-6512-4442-9A7C-156B302DABBD}" type="pres">
      <dgm:prSet presAssocID="{4CCEE63C-F3DB-204C-8534-D540B9B237F8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14E8518D-C98C-454F-94E4-8C6D6086D673}" type="pres">
      <dgm:prSet presAssocID="{92D5636D-E84F-3149-A41A-AB2317AF23BF}" presName="childComposite" presStyleCnt="0">
        <dgm:presLayoutVars>
          <dgm:chMax val="0"/>
          <dgm:chPref val="0"/>
        </dgm:presLayoutVars>
      </dgm:prSet>
      <dgm:spPr/>
    </dgm:pt>
    <dgm:pt modelId="{B05082E0-1FA8-2A43-8339-D60D7E85ACA4}" type="pres">
      <dgm:prSet presAssocID="{92D5636D-E84F-3149-A41A-AB2317AF23BF}" presName="ChildAccent" presStyleLbl="solidFgAcc1" presStyleIdx="5" presStyleCnt="8"/>
      <dgm:spPr/>
    </dgm:pt>
    <dgm:pt modelId="{C4AD8C22-29D7-1645-BF7C-6227B283810F}" type="pres">
      <dgm:prSet presAssocID="{92D5636D-E84F-3149-A41A-AB2317AF23B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25C426D-8297-7F4C-97D3-6CA3FF4E6CE0}" type="pres">
      <dgm:prSet presAssocID="{6F941B61-78CE-8D40-9564-5B8FAB58F46D}" presName="childComposite" presStyleCnt="0">
        <dgm:presLayoutVars>
          <dgm:chMax val="0"/>
          <dgm:chPref val="0"/>
        </dgm:presLayoutVars>
      </dgm:prSet>
      <dgm:spPr/>
    </dgm:pt>
    <dgm:pt modelId="{275FD6C1-7985-794F-98AF-22AD03A9CFEA}" type="pres">
      <dgm:prSet presAssocID="{6F941B61-78CE-8D40-9564-5B8FAB58F46D}" presName="ChildAccent" presStyleLbl="solidFgAcc1" presStyleIdx="6" presStyleCnt="8"/>
      <dgm:spPr/>
    </dgm:pt>
    <dgm:pt modelId="{7E6D40B2-C5C7-9A49-A553-799EA08AD0E8}" type="pres">
      <dgm:prSet presAssocID="{6F941B61-78CE-8D40-9564-5B8FAB58F46D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6C937FEB-9CF9-E041-AC88-DFB98AF9C1AA}" type="pres">
      <dgm:prSet presAssocID="{62A970C4-0E40-A34B-B460-41E4B9DD79D0}" presName="childComposite" presStyleCnt="0">
        <dgm:presLayoutVars>
          <dgm:chMax val="0"/>
          <dgm:chPref val="0"/>
        </dgm:presLayoutVars>
      </dgm:prSet>
      <dgm:spPr/>
    </dgm:pt>
    <dgm:pt modelId="{889405EC-C6E8-AE43-B6CA-FB74973F8929}" type="pres">
      <dgm:prSet presAssocID="{62A970C4-0E40-A34B-B460-41E4B9DD79D0}" presName="ChildAccent" presStyleLbl="solidFgAcc1" presStyleIdx="7" presStyleCnt="8"/>
      <dgm:spPr/>
      <dgm:t>
        <a:bodyPr/>
        <a:lstStyle/>
        <a:p>
          <a:endParaRPr lang="en-US"/>
        </a:p>
      </dgm:t>
    </dgm:pt>
    <dgm:pt modelId="{D55DA989-69C0-2D4C-AC36-F0C776DE3DC0}" type="pres">
      <dgm:prSet presAssocID="{62A970C4-0E40-A34B-B460-41E4B9DD79D0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C65A2D80-7C6D-494F-B089-A5DB1C053DE6}" srcId="{09A42818-A163-4C45-AEC8-7771F818B9AD}" destId="{18F84B2F-922C-C040-B1FE-13613AAB329A}" srcOrd="1" destOrd="0" parTransId="{16DFF627-9A77-B949-894E-8D368C75B608}" sibTransId="{3AA8F49C-B853-1E4A-97B1-AC230E71B1F0}"/>
    <dgm:cxn modelId="{970179D0-75DE-E64C-AB23-779BB25297C9}" type="presOf" srcId="{18F84B2F-922C-C040-B1FE-13613AAB329A}" destId="{4EE1AE71-78E4-5247-B182-31079BD1262C}" srcOrd="0" destOrd="0" presId="urn:microsoft.com/office/officeart/2008/layout/SquareAccentList"/>
    <dgm:cxn modelId="{97742C25-C111-BC4F-8260-54C416D509A7}" type="presOf" srcId="{E963C3F4-3FEF-4C4F-968E-7E1526FE585E}" destId="{84B954C0-2F58-6346-B377-D3DB886C032B}" srcOrd="0" destOrd="0" presId="urn:microsoft.com/office/officeart/2008/layout/SquareAccentList"/>
    <dgm:cxn modelId="{1B4A967A-765F-0A48-BC33-34B7ACBC5804}" type="presOf" srcId="{62A970C4-0E40-A34B-B460-41E4B9DD79D0}" destId="{D55DA989-69C0-2D4C-AC36-F0C776DE3DC0}" srcOrd="0" destOrd="0" presId="urn:microsoft.com/office/officeart/2008/layout/SquareAccentList"/>
    <dgm:cxn modelId="{0B38745A-B3A4-2B42-831E-750FA7384895}" type="presOf" srcId="{ACAB5EB9-6C26-EC43-93FA-39C8F1152188}" destId="{BDC8381C-DB0C-5D4A-BF2E-5396D91854C5}" srcOrd="0" destOrd="0" presId="urn:microsoft.com/office/officeart/2008/layout/SquareAccentList"/>
    <dgm:cxn modelId="{F6DF6BAC-BBD4-B949-9D48-FB6B372CCB23}" type="presOf" srcId="{8BEEDF0D-E939-A94B-A6EC-DDFEB0CF2CA1}" destId="{155EEE44-EB3B-D84E-9B04-85AAE95A3A98}" srcOrd="0" destOrd="0" presId="urn:microsoft.com/office/officeart/2008/layout/SquareAccentList"/>
    <dgm:cxn modelId="{72D0D89B-2C3E-A042-891F-D66B9AF7B0BB}" type="presOf" srcId="{6F941B61-78CE-8D40-9564-5B8FAB58F46D}" destId="{7E6D40B2-C5C7-9A49-A553-799EA08AD0E8}" srcOrd="0" destOrd="0" presId="urn:microsoft.com/office/officeart/2008/layout/SquareAccentList"/>
    <dgm:cxn modelId="{7A67CEE2-523E-2D42-9507-E05B82B407DD}" srcId="{09A42818-A163-4C45-AEC8-7771F818B9AD}" destId="{8BEEDF0D-E939-A94B-A6EC-DDFEB0CF2CA1}" srcOrd="2" destOrd="0" parTransId="{333E26DB-074E-A649-8753-55D2FF667283}" sibTransId="{B7E7DD8D-D4F6-EE4F-8824-4D1414993647}"/>
    <dgm:cxn modelId="{5AE0A6EB-EE46-1E4C-A696-0AC9345D6297}" type="presOf" srcId="{4CCEE63C-F3DB-204C-8534-D540B9B237F8}" destId="{EE394C50-6512-4442-9A7C-156B302DABBD}" srcOrd="0" destOrd="0" presId="urn:microsoft.com/office/officeart/2008/layout/SquareAccentList"/>
    <dgm:cxn modelId="{4EB4951C-2019-4640-94BB-288BA9A2C6E3}" srcId="{09A42818-A163-4C45-AEC8-7771F818B9AD}" destId="{1DC68F45-4D44-0D43-8B95-848E5CC919FA}" srcOrd="0" destOrd="0" parTransId="{5AD4DBB4-DBFC-5543-8D3B-D01F3543645E}" sibTransId="{10BDD9DD-CF16-DA44-8B22-7BDF50F3CEE6}"/>
    <dgm:cxn modelId="{0378CA35-0E67-9840-86D5-1470E76196D2}" srcId="{09A42818-A163-4C45-AEC8-7771F818B9AD}" destId="{ACAB5EB9-6C26-EC43-93FA-39C8F1152188}" srcOrd="3" destOrd="0" parTransId="{57148412-A0D0-CC41-B84D-2E2415F34581}" sibTransId="{34894024-30F5-4240-BF42-6E543FE4FE57}"/>
    <dgm:cxn modelId="{676F8A63-6D4D-CF4D-B015-68A134404FC1}" srcId="{49A37705-B820-4B4C-8E12-0A8045645ADB}" destId="{09A42818-A163-4C45-AEC8-7771F818B9AD}" srcOrd="0" destOrd="0" parTransId="{3589DA2E-F5F5-3147-9DCB-34784AA62F45}" sibTransId="{C9BB7347-2811-504D-8274-EF06EE91765D}"/>
    <dgm:cxn modelId="{668400F8-0B15-D74D-BFF6-A495616AE4DE}" type="presOf" srcId="{1DC68F45-4D44-0D43-8B95-848E5CC919FA}" destId="{BF40C068-9380-C94A-91A5-04F5F31ACDF8}" srcOrd="0" destOrd="0" presId="urn:microsoft.com/office/officeart/2008/layout/SquareAccentList"/>
    <dgm:cxn modelId="{2CB4F12A-181D-3E44-A11E-5A12E1B52510}" srcId="{E963C3F4-3FEF-4C4F-968E-7E1526FE585E}" destId="{4CCEE63C-F3DB-204C-8534-D540B9B237F8}" srcOrd="0" destOrd="0" parTransId="{17381137-39B2-394B-AEC9-64B55CFBB910}" sibTransId="{B32886E0-F4FC-9846-9C4C-28C0C07E62AE}"/>
    <dgm:cxn modelId="{90846901-1A17-434F-BBEE-42ADFF42A073}" srcId="{49A37705-B820-4B4C-8E12-0A8045645ADB}" destId="{E963C3F4-3FEF-4C4F-968E-7E1526FE585E}" srcOrd="1" destOrd="0" parTransId="{3AEFF9AA-832A-8D44-A501-E8B2CB154C4E}" sibTransId="{73BEA310-19A5-7147-8050-56AE9D4C0E98}"/>
    <dgm:cxn modelId="{86E0E18E-4EE9-EA44-B207-8B558DA3EB5C}" type="presOf" srcId="{49A37705-B820-4B4C-8E12-0A8045645ADB}" destId="{F0E0A34C-9C21-1348-B143-65B705B82D67}" srcOrd="0" destOrd="0" presId="urn:microsoft.com/office/officeart/2008/layout/SquareAccentList"/>
    <dgm:cxn modelId="{03E43554-4562-B240-9EDC-F51EE4622EE6}" type="presOf" srcId="{92D5636D-E84F-3149-A41A-AB2317AF23BF}" destId="{C4AD8C22-29D7-1645-BF7C-6227B283810F}" srcOrd="0" destOrd="0" presId="urn:microsoft.com/office/officeart/2008/layout/SquareAccentList"/>
    <dgm:cxn modelId="{1E74A93F-422F-944F-B522-27833E071E35}" type="presOf" srcId="{09A42818-A163-4C45-AEC8-7771F818B9AD}" destId="{4ABF2BD4-FBDA-4142-BDF3-1B3219920906}" srcOrd="0" destOrd="0" presId="urn:microsoft.com/office/officeart/2008/layout/SquareAccentList"/>
    <dgm:cxn modelId="{CDB5F6CE-9202-D64F-8E0C-6DBA59996142}" srcId="{E963C3F4-3FEF-4C4F-968E-7E1526FE585E}" destId="{92D5636D-E84F-3149-A41A-AB2317AF23BF}" srcOrd="1" destOrd="0" parTransId="{7647834D-2613-5946-9354-E3EF84D8DD27}" sibTransId="{ED8CDB63-02AD-3649-B088-5E44C6FC1DE8}"/>
    <dgm:cxn modelId="{6279348B-6955-2F47-8CD5-D7B81EA3473B}" srcId="{E963C3F4-3FEF-4C4F-968E-7E1526FE585E}" destId="{62A970C4-0E40-A34B-B460-41E4B9DD79D0}" srcOrd="3" destOrd="0" parTransId="{5D33ABE3-66B0-FA4F-8859-3220EA9B1FAA}" sibTransId="{CECDF8BE-A00E-434B-97B6-171A1E5E2B3A}"/>
    <dgm:cxn modelId="{8C3B55FE-1620-874C-AF4C-5309869698C5}" srcId="{E963C3F4-3FEF-4C4F-968E-7E1526FE585E}" destId="{6F941B61-78CE-8D40-9564-5B8FAB58F46D}" srcOrd="2" destOrd="0" parTransId="{02C21EB9-61F0-B84A-A799-BF1F4FB79F20}" sibTransId="{26C89917-92A7-F542-A881-4DACBE5502BF}"/>
    <dgm:cxn modelId="{E4D5FC16-8945-2A4D-BDFA-89ED111B433D}" type="presParOf" srcId="{F0E0A34C-9C21-1348-B143-65B705B82D67}" destId="{1B714FB7-3F66-404C-8F2A-DC469142A236}" srcOrd="0" destOrd="0" presId="urn:microsoft.com/office/officeart/2008/layout/SquareAccentList"/>
    <dgm:cxn modelId="{9934F861-F7FE-294C-A6A2-DB061558F9C7}" type="presParOf" srcId="{1B714FB7-3F66-404C-8F2A-DC469142A236}" destId="{3A170EAA-B16E-9944-8EE3-93236DF7050D}" srcOrd="0" destOrd="0" presId="urn:microsoft.com/office/officeart/2008/layout/SquareAccentList"/>
    <dgm:cxn modelId="{D03F6C28-018D-EC43-B95B-10E16EA7D743}" type="presParOf" srcId="{3A170EAA-B16E-9944-8EE3-93236DF7050D}" destId="{87F0A8FF-201A-BE4B-B3CD-7D7FF8D717D2}" srcOrd="0" destOrd="0" presId="urn:microsoft.com/office/officeart/2008/layout/SquareAccentList"/>
    <dgm:cxn modelId="{4DBA2126-A56C-5E4F-A109-ED72AC70A201}" type="presParOf" srcId="{3A170EAA-B16E-9944-8EE3-93236DF7050D}" destId="{B00480BA-EA8B-6F49-B194-BA6F2AC05009}" srcOrd="1" destOrd="0" presId="urn:microsoft.com/office/officeart/2008/layout/SquareAccentList"/>
    <dgm:cxn modelId="{31FAFEC9-0EAC-524B-A671-00C0292EED85}" type="presParOf" srcId="{3A170EAA-B16E-9944-8EE3-93236DF7050D}" destId="{4ABF2BD4-FBDA-4142-BDF3-1B3219920906}" srcOrd="2" destOrd="0" presId="urn:microsoft.com/office/officeart/2008/layout/SquareAccentList"/>
    <dgm:cxn modelId="{9DD776AE-3292-0B43-A066-D8A78A4AA0F5}" type="presParOf" srcId="{1B714FB7-3F66-404C-8F2A-DC469142A236}" destId="{BBD642A8-F5CB-DA47-9D0D-A1AB183B08C3}" srcOrd="1" destOrd="0" presId="urn:microsoft.com/office/officeart/2008/layout/SquareAccentList"/>
    <dgm:cxn modelId="{88E3CCB9-D4D3-3E46-98B1-410854B1F277}" type="presParOf" srcId="{BBD642A8-F5CB-DA47-9D0D-A1AB183B08C3}" destId="{DD17C3BC-E6E5-FE4B-8772-4FF5415D0240}" srcOrd="0" destOrd="0" presId="urn:microsoft.com/office/officeart/2008/layout/SquareAccentList"/>
    <dgm:cxn modelId="{9A548C77-60AC-5440-833A-7647D5BC4171}" type="presParOf" srcId="{DD17C3BC-E6E5-FE4B-8772-4FF5415D0240}" destId="{A56200EE-D687-D542-8322-9B4DE50A9DED}" srcOrd="0" destOrd="0" presId="urn:microsoft.com/office/officeart/2008/layout/SquareAccentList"/>
    <dgm:cxn modelId="{50BC01AC-87D3-824B-9477-CD54221C5393}" type="presParOf" srcId="{DD17C3BC-E6E5-FE4B-8772-4FF5415D0240}" destId="{BF40C068-9380-C94A-91A5-04F5F31ACDF8}" srcOrd="1" destOrd="0" presId="urn:microsoft.com/office/officeart/2008/layout/SquareAccentList"/>
    <dgm:cxn modelId="{9B6E93DF-D595-1742-80F3-25CA7DA255FE}" type="presParOf" srcId="{BBD642A8-F5CB-DA47-9D0D-A1AB183B08C3}" destId="{31F3DB62-01FC-EB44-A9B1-53618574962C}" srcOrd="1" destOrd="0" presId="urn:microsoft.com/office/officeart/2008/layout/SquareAccentList"/>
    <dgm:cxn modelId="{0CCB341A-C56F-D140-9F29-78FEAE932935}" type="presParOf" srcId="{31F3DB62-01FC-EB44-A9B1-53618574962C}" destId="{EDC046C3-169C-E348-9127-97ED1B1F6516}" srcOrd="0" destOrd="0" presId="urn:microsoft.com/office/officeart/2008/layout/SquareAccentList"/>
    <dgm:cxn modelId="{E9DA20C1-A353-D74D-B8FB-6651EB81F331}" type="presParOf" srcId="{31F3DB62-01FC-EB44-A9B1-53618574962C}" destId="{4EE1AE71-78E4-5247-B182-31079BD1262C}" srcOrd="1" destOrd="0" presId="urn:microsoft.com/office/officeart/2008/layout/SquareAccentList"/>
    <dgm:cxn modelId="{DFF25822-A0F7-1B4B-A541-77367448CA5C}" type="presParOf" srcId="{BBD642A8-F5CB-DA47-9D0D-A1AB183B08C3}" destId="{FCDBD38A-F4DC-0B45-932E-7DA1EA6ED68A}" srcOrd="2" destOrd="0" presId="urn:microsoft.com/office/officeart/2008/layout/SquareAccentList"/>
    <dgm:cxn modelId="{5D91DC8A-B0B0-5643-AC86-DCC86BA2CD64}" type="presParOf" srcId="{FCDBD38A-F4DC-0B45-932E-7DA1EA6ED68A}" destId="{33177E64-A171-EF4D-8FB8-B4FE2B636D56}" srcOrd="0" destOrd="0" presId="urn:microsoft.com/office/officeart/2008/layout/SquareAccentList"/>
    <dgm:cxn modelId="{06F88DBA-F435-2D49-BAFE-971FE1306746}" type="presParOf" srcId="{FCDBD38A-F4DC-0B45-932E-7DA1EA6ED68A}" destId="{155EEE44-EB3B-D84E-9B04-85AAE95A3A98}" srcOrd="1" destOrd="0" presId="urn:microsoft.com/office/officeart/2008/layout/SquareAccentList"/>
    <dgm:cxn modelId="{2DA0D4F5-65A2-744F-8CB2-95E1990C4F12}" type="presParOf" srcId="{BBD642A8-F5CB-DA47-9D0D-A1AB183B08C3}" destId="{36910D56-F102-544E-B654-B8774D467994}" srcOrd="3" destOrd="0" presId="urn:microsoft.com/office/officeart/2008/layout/SquareAccentList"/>
    <dgm:cxn modelId="{91250D63-AE94-E14E-B87B-388DFCA97FF4}" type="presParOf" srcId="{36910D56-F102-544E-B654-B8774D467994}" destId="{19716769-8006-E14D-B4EB-C7DDF2648498}" srcOrd="0" destOrd="0" presId="urn:microsoft.com/office/officeart/2008/layout/SquareAccentList"/>
    <dgm:cxn modelId="{AE213BB2-9F51-E84D-8328-DB0B8576C1DD}" type="presParOf" srcId="{36910D56-F102-544E-B654-B8774D467994}" destId="{BDC8381C-DB0C-5D4A-BF2E-5396D91854C5}" srcOrd="1" destOrd="0" presId="urn:microsoft.com/office/officeart/2008/layout/SquareAccentList"/>
    <dgm:cxn modelId="{4F9B4F4B-B922-2D48-BEE6-1A47487E41D5}" type="presParOf" srcId="{F0E0A34C-9C21-1348-B143-65B705B82D67}" destId="{BBDC7283-A60E-5143-AB93-A43EC6B0FA39}" srcOrd="1" destOrd="0" presId="urn:microsoft.com/office/officeart/2008/layout/SquareAccentList"/>
    <dgm:cxn modelId="{7B4E83DD-D556-C649-987C-7FE663CA6BC1}" type="presParOf" srcId="{BBDC7283-A60E-5143-AB93-A43EC6B0FA39}" destId="{FAC69D99-837E-7A44-B802-5987C5E716ED}" srcOrd="0" destOrd="0" presId="urn:microsoft.com/office/officeart/2008/layout/SquareAccentList"/>
    <dgm:cxn modelId="{1DFE5140-EE89-E242-A5B4-9D94497EA305}" type="presParOf" srcId="{FAC69D99-837E-7A44-B802-5987C5E716ED}" destId="{2E725E2E-C112-DF47-943A-092D290604B5}" srcOrd="0" destOrd="0" presId="urn:microsoft.com/office/officeart/2008/layout/SquareAccentList"/>
    <dgm:cxn modelId="{AE153B83-676D-4C41-8A24-E86358A92641}" type="presParOf" srcId="{FAC69D99-837E-7A44-B802-5987C5E716ED}" destId="{77AB7250-1DE5-044F-81CC-948378A22B71}" srcOrd="1" destOrd="0" presId="urn:microsoft.com/office/officeart/2008/layout/SquareAccentList"/>
    <dgm:cxn modelId="{DD7D16CD-AB96-9E4F-9B79-35C2DB249C0C}" type="presParOf" srcId="{FAC69D99-837E-7A44-B802-5987C5E716ED}" destId="{84B954C0-2F58-6346-B377-D3DB886C032B}" srcOrd="2" destOrd="0" presId="urn:microsoft.com/office/officeart/2008/layout/SquareAccentList"/>
    <dgm:cxn modelId="{9A0B8BF3-2959-D646-9A3E-ADE11D5E3065}" type="presParOf" srcId="{BBDC7283-A60E-5143-AB93-A43EC6B0FA39}" destId="{E9F1A135-A28D-4B47-83EC-264046C9E252}" srcOrd="1" destOrd="0" presId="urn:microsoft.com/office/officeart/2008/layout/SquareAccentList"/>
    <dgm:cxn modelId="{17712ED2-148B-6B4A-B663-78E300981FF1}" type="presParOf" srcId="{E9F1A135-A28D-4B47-83EC-264046C9E252}" destId="{9B4207D0-643B-A44E-9214-67E62992346A}" srcOrd="0" destOrd="0" presId="urn:microsoft.com/office/officeart/2008/layout/SquareAccentList"/>
    <dgm:cxn modelId="{36FFF402-C234-E447-BC88-59A5F4845380}" type="presParOf" srcId="{9B4207D0-643B-A44E-9214-67E62992346A}" destId="{C9901DDE-6CBC-1B4D-BB1F-F750D2859726}" srcOrd="0" destOrd="0" presId="urn:microsoft.com/office/officeart/2008/layout/SquareAccentList"/>
    <dgm:cxn modelId="{E8134159-700C-C04D-B279-87BCAE0A17F7}" type="presParOf" srcId="{9B4207D0-643B-A44E-9214-67E62992346A}" destId="{EE394C50-6512-4442-9A7C-156B302DABBD}" srcOrd="1" destOrd="0" presId="urn:microsoft.com/office/officeart/2008/layout/SquareAccentList"/>
    <dgm:cxn modelId="{A2B4BFF6-B58C-EF4F-8AD2-ED277D33E91D}" type="presParOf" srcId="{E9F1A135-A28D-4B47-83EC-264046C9E252}" destId="{14E8518D-C98C-454F-94E4-8C6D6086D673}" srcOrd="1" destOrd="0" presId="urn:microsoft.com/office/officeart/2008/layout/SquareAccentList"/>
    <dgm:cxn modelId="{F5273FC0-B366-D04D-8F57-729E2E6D184D}" type="presParOf" srcId="{14E8518D-C98C-454F-94E4-8C6D6086D673}" destId="{B05082E0-1FA8-2A43-8339-D60D7E85ACA4}" srcOrd="0" destOrd="0" presId="urn:microsoft.com/office/officeart/2008/layout/SquareAccentList"/>
    <dgm:cxn modelId="{5B0C3B1D-1A02-3D45-9756-CCCFDD3BA59B}" type="presParOf" srcId="{14E8518D-C98C-454F-94E4-8C6D6086D673}" destId="{C4AD8C22-29D7-1645-BF7C-6227B283810F}" srcOrd="1" destOrd="0" presId="urn:microsoft.com/office/officeart/2008/layout/SquareAccentList"/>
    <dgm:cxn modelId="{0BBA5491-2EFB-9141-A9D5-13848702438F}" type="presParOf" srcId="{E9F1A135-A28D-4B47-83EC-264046C9E252}" destId="{D25C426D-8297-7F4C-97D3-6CA3FF4E6CE0}" srcOrd="2" destOrd="0" presId="urn:microsoft.com/office/officeart/2008/layout/SquareAccentList"/>
    <dgm:cxn modelId="{1F88DFDC-5695-6A43-BBEE-0B7C393BD665}" type="presParOf" srcId="{D25C426D-8297-7F4C-97D3-6CA3FF4E6CE0}" destId="{275FD6C1-7985-794F-98AF-22AD03A9CFEA}" srcOrd="0" destOrd="0" presId="urn:microsoft.com/office/officeart/2008/layout/SquareAccentList"/>
    <dgm:cxn modelId="{AAB72797-6B2F-7240-B79C-4967DF4555F9}" type="presParOf" srcId="{D25C426D-8297-7F4C-97D3-6CA3FF4E6CE0}" destId="{7E6D40B2-C5C7-9A49-A553-799EA08AD0E8}" srcOrd="1" destOrd="0" presId="urn:microsoft.com/office/officeart/2008/layout/SquareAccentList"/>
    <dgm:cxn modelId="{595CC7C5-B899-B84E-971E-CD2FC591C13A}" type="presParOf" srcId="{E9F1A135-A28D-4B47-83EC-264046C9E252}" destId="{6C937FEB-9CF9-E041-AC88-DFB98AF9C1AA}" srcOrd="3" destOrd="0" presId="urn:microsoft.com/office/officeart/2008/layout/SquareAccentList"/>
    <dgm:cxn modelId="{7CA94850-1880-D14C-9DF5-F895C43A86EB}" type="presParOf" srcId="{6C937FEB-9CF9-E041-AC88-DFB98AF9C1AA}" destId="{889405EC-C6E8-AE43-B6CA-FB74973F8929}" srcOrd="0" destOrd="0" presId="urn:microsoft.com/office/officeart/2008/layout/SquareAccentList"/>
    <dgm:cxn modelId="{0F2C20EF-E0F6-4543-9898-F9485C13701A}" type="presParOf" srcId="{6C937FEB-9CF9-E041-AC88-DFB98AF9C1AA}" destId="{D55DA989-69C0-2D4C-AC36-F0C776DE3DC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87475-EEB0-0141-8152-0EF033F6127E}">
      <dsp:nvSpPr>
        <dsp:cNvPr id="0" name=""/>
        <dsp:cNvSpPr/>
      </dsp:nvSpPr>
      <dsp:spPr>
        <a:xfrm rot="5400000">
          <a:off x="3540802" y="1180720"/>
          <a:ext cx="1036929" cy="11805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A045DF-C873-FE4C-BE74-93FBBCBCBDE1}">
      <dsp:nvSpPr>
        <dsp:cNvPr id="0" name=""/>
        <dsp:cNvSpPr/>
      </dsp:nvSpPr>
      <dsp:spPr>
        <a:xfrm>
          <a:off x="3266079" y="31263"/>
          <a:ext cx="1745579" cy="122184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Banks of Chemicals</a:t>
          </a:r>
          <a:endParaRPr lang="en-US" sz="1800" kern="1200" dirty="0"/>
        </a:p>
      </dsp:txBody>
      <dsp:txXfrm>
        <a:off x="3325735" y="90919"/>
        <a:ext cx="1626267" cy="1102536"/>
      </dsp:txXfrm>
    </dsp:sp>
    <dsp:sp modelId="{3368900E-DE77-9F42-B3D5-AE223CA38A11}">
      <dsp:nvSpPr>
        <dsp:cNvPr id="0" name=""/>
        <dsp:cNvSpPr/>
      </dsp:nvSpPr>
      <dsp:spPr>
        <a:xfrm>
          <a:off x="5011658" y="147794"/>
          <a:ext cx="1269567" cy="98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DE9E2-AC1D-5D45-AA46-F516DFF647DA}">
      <dsp:nvSpPr>
        <dsp:cNvPr id="0" name=""/>
        <dsp:cNvSpPr/>
      </dsp:nvSpPr>
      <dsp:spPr>
        <a:xfrm rot="5400000">
          <a:off x="4988073" y="2553260"/>
          <a:ext cx="1036929" cy="11805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94306E-3BE1-5F4F-AA14-00EF524DF3DD}">
      <dsp:nvSpPr>
        <dsp:cNvPr id="0" name=""/>
        <dsp:cNvSpPr/>
      </dsp:nvSpPr>
      <dsp:spPr>
        <a:xfrm>
          <a:off x="4713350" y="1403802"/>
          <a:ext cx="1745579" cy="122184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Few compounds that show promise are narrowed</a:t>
          </a:r>
          <a:endParaRPr lang="en-US" sz="1600" kern="1200" dirty="0"/>
        </a:p>
      </dsp:txBody>
      <dsp:txXfrm>
        <a:off x="4773006" y="1463458"/>
        <a:ext cx="1626267" cy="1102536"/>
      </dsp:txXfrm>
    </dsp:sp>
    <dsp:sp modelId="{C2BB7202-D182-B94A-AFE6-656DD038F05E}">
      <dsp:nvSpPr>
        <dsp:cNvPr id="0" name=""/>
        <dsp:cNvSpPr/>
      </dsp:nvSpPr>
      <dsp:spPr>
        <a:xfrm>
          <a:off x="6458929" y="1520334"/>
          <a:ext cx="1269567" cy="98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CECBB-B762-DB4D-AE71-8A228D64CA7E}">
      <dsp:nvSpPr>
        <dsp:cNvPr id="0" name=""/>
        <dsp:cNvSpPr/>
      </dsp:nvSpPr>
      <dsp:spPr>
        <a:xfrm rot="5400000">
          <a:off x="6435344" y="3925799"/>
          <a:ext cx="1036929" cy="11805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71DB04-7634-394F-A0A9-3CA0B0C899A4}">
      <dsp:nvSpPr>
        <dsp:cNvPr id="0" name=""/>
        <dsp:cNvSpPr/>
      </dsp:nvSpPr>
      <dsp:spPr>
        <a:xfrm>
          <a:off x="6160620" y="2776342"/>
          <a:ext cx="1745579" cy="122184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Tested for efficacy and toxicity on animals</a:t>
          </a:r>
          <a:endParaRPr lang="en-US" sz="1600" kern="1200" dirty="0"/>
        </a:p>
      </dsp:txBody>
      <dsp:txXfrm>
        <a:off x="6220276" y="2835998"/>
        <a:ext cx="1626267" cy="1102536"/>
      </dsp:txXfrm>
    </dsp:sp>
    <dsp:sp modelId="{ADF4DF44-82FF-4241-8EF8-0F3E5B28CA92}">
      <dsp:nvSpPr>
        <dsp:cNvPr id="0" name=""/>
        <dsp:cNvSpPr/>
      </dsp:nvSpPr>
      <dsp:spPr>
        <a:xfrm>
          <a:off x="7906199" y="2892873"/>
          <a:ext cx="1269567" cy="98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CB265-6FE3-AC49-A4E0-6C413F441DC2}">
      <dsp:nvSpPr>
        <dsp:cNvPr id="0" name=""/>
        <dsp:cNvSpPr/>
      </dsp:nvSpPr>
      <dsp:spPr>
        <a:xfrm>
          <a:off x="7607891" y="4148881"/>
          <a:ext cx="1745579" cy="122184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I, II, III clinical trials; assess in human volunteers</a:t>
          </a:r>
          <a:endParaRPr lang="en-US" sz="1600" kern="1200" dirty="0"/>
        </a:p>
      </dsp:txBody>
      <dsp:txXfrm>
        <a:off x="7667547" y="4208537"/>
        <a:ext cx="1626267" cy="1102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803B8-EC36-DD43-8882-AA72D8E86284}">
      <dsp:nvSpPr>
        <dsp:cNvPr id="0" name=""/>
        <dsp:cNvSpPr/>
      </dsp:nvSpPr>
      <dsp:spPr>
        <a:xfrm>
          <a:off x="0" y="0"/>
          <a:ext cx="2814468" cy="3124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Century Gothic" charset="0"/>
              <a:ea typeface="Century Gothic" charset="0"/>
              <a:cs typeface="Century Gothic" charset="0"/>
            </a:rPr>
            <a:t>87%</a:t>
          </a:r>
        </a:p>
      </dsp:txBody>
      <dsp:txXfrm>
        <a:off x="0" y="1249680"/>
        <a:ext cx="2814468" cy="1249680"/>
      </dsp:txXfrm>
    </dsp:sp>
    <dsp:sp modelId="{25E49284-03C0-2F42-BDFF-8A6874B400B6}">
      <dsp:nvSpPr>
        <dsp:cNvPr id="0" name=""/>
        <dsp:cNvSpPr/>
      </dsp:nvSpPr>
      <dsp:spPr>
        <a:xfrm>
          <a:off x="888864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5F1D5A-799E-E040-A566-5980396C608D}">
      <dsp:nvSpPr>
        <dsp:cNvPr id="0" name=""/>
        <dsp:cNvSpPr/>
      </dsp:nvSpPr>
      <dsp:spPr>
        <a:xfrm>
          <a:off x="2900711" y="0"/>
          <a:ext cx="2814468" cy="3124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0661560"/>
                <a:satOff val="6060"/>
                <a:lumOff val="-5000"/>
                <a:alphaOff val="0"/>
                <a:shade val="36000"/>
                <a:satMod val="120000"/>
              </a:schemeClr>
              <a:schemeClr val="accent5">
                <a:hueOff val="-10661560"/>
                <a:satOff val="6060"/>
                <a:lumOff val="-5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Century Gothic" charset="0"/>
              <a:ea typeface="Century Gothic" charset="0"/>
              <a:cs typeface="Century Gothic" charset="0"/>
            </a:rPr>
            <a:t>60%</a:t>
          </a:r>
          <a:endParaRPr lang="en-US" sz="44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900711" y="1249680"/>
        <a:ext cx="2814468" cy="1249680"/>
      </dsp:txXfrm>
    </dsp:sp>
    <dsp:sp modelId="{5A877884-6D3F-1943-A7E3-1F56EC0509F0}">
      <dsp:nvSpPr>
        <dsp:cNvPr id="0" name=""/>
        <dsp:cNvSpPr/>
      </dsp:nvSpPr>
      <dsp:spPr>
        <a:xfrm>
          <a:off x="3787766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74FCCD-0C12-1343-BCA0-32C0E048DE69}">
      <dsp:nvSpPr>
        <dsp:cNvPr id="0" name=""/>
        <dsp:cNvSpPr/>
      </dsp:nvSpPr>
      <dsp:spPr>
        <a:xfrm>
          <a:off x="5801423" y="0"/>
          <a:ext cx="2814468" cy="3124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21323121"/>
                <a:satOff val="12119"/>
                <a:lumOff val="-10000"/>
                <a:alphaOff val="0"/>
                <a:shade val="36000"/>
                <a:satMod val="120000"/>
              </a:schemeClr>
              <a:schemeClr val="accent5">
                <a:hueOff val="-21323121"/>
                <a:satOff val="12119"/>
                <a:lumOff val="-10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Century Gothic" charset="0"/>
              <a:ea typeface="Century Gothic" charset="0"/>
              <a:cs typeface="Century Gothic" charset="0"/>
            </a:rPr>
            <a:t>20%</a:t>
          </a:r>
          <a:endParaRPr lang="en-US" sz="44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801423" y="1249680"/>
        <a:ext cx="2814468" cy="1249680"/>
      </dsp:txXfrm>
    </dsp:sp>
    <dsp:sp modelId="{02C7CE97-BCB8-BA47-8353-2374F51649BF}">
      <dsp:nvSpPr>
        <dsp:cNvPr id="0" name=""/>
        <dsp:cNvSpPr/>
      </dsp:nvSpPr>
      <dsp:spPr>
        <a:xfrm>
          <a:off x="6686669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717840-9B93-354B-B843-9F11C8DF5CA5}">
      <dsp:nvSpPr>
        <dsp:cNvPr id="0" name=""/>
        <dsp:cNvSpPr/>
      </dsp:nvSpPr>
      <dsp:spPr>
        <a:xfrm>
          <a:off x="344635" y="2499360"/>
          <a:ext cx="7926620" cy="468630"/>
        </a:xfrm>
        <a:prstGeom prst="leftRightArrow">
          <a:avLst/>
        </a:prstGeom>
        <a:blipFill dpi="0" rotWithShape="0">
          <a:blip xmlns:r="http://schemas.openxmlformats.org/officeDocument/2006/relationships" r:embed="rId1">
            <a:duotone>
              <a:schemeClr val="accent5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srcRect/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65AA-2510-994A-B9C5-D2D8BFC1A2EC}">
      <dsp:nvSpPr>
        <dsp:cNvPr id="0" name=""/>
        <dsp:cNvSpPr/>
      </dsp:nvSpPr>
      <dsp:spPr>
        <a:xfrm>
          <a:off x="15716" y="6328"/>
          <a:ext cx="3133427" cy="40386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entury Gothic" charset="0"/>
              <a:ea typeface="Century Gothic" charset="0"/>
              <a:cs typeface="Century Gothic" charset="0"/>
            </a:rPr>
            <a:t>Less</a:t>
          </a:r>
          <a:r>
            <a:rPr lang="en-US" sz="3800" kern="1200" baseline="0" dirty="0" smtClean="0">
              <a:latin typeface="Century Gothic" charset="0"/>
              <a:ea typeface="Century Gothic" charset="0"/>
              <a:cs typeface="Century Gothic" charset="0"/>
            </a:rPr>
            <a:t> attention paid to animal and test-tube stages</a:t>
          </a:r>
          <a:endParaRPr lang="en-US" sz="3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5716" y="6328"/>
        <a:ext cx="3133427" cy="4038643"/>
      </dsp:txXfrm>
    </dsp:sp>
    <dsp:sp modelId="{F194B0B9-FFE1-1F49-8FD3-2029E1FC1B18}">
      <dsp:nvSpPr>
        <dsp:cNvPr id="0" name=""/>
        <dsp:cNvSpPr/>
      </dsp:nvSpPr>
      <dsp:spPr>
        <a:xfrm>
          <a:off x="3462486" y="3169"/>
          <a:ext cx="3133427" cy="404496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0211516"/>
                <a:satOff val="-11993"/>
                <a:lumOff val="4608"/>
                <a:alphaOff val="0"/>
                <a:shade val="36000"/>
                <a:satMod val="120000"/>
              </a:schemeClr>
              <a:schemeClr val="accent4">
                <a:hueOff val="10211516"/>
                <a:satOff val="-11993"/>
                <a:lumOff val="4608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entury Gothic" charset="0"/>
              <a:ea typeface="Century Gothic" charset="0"/>
              <a:cs typeface="Century Gothic" charset="0"/>
            </a:rPr>
            <a:t>Animal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800" i="1" kern="1200" smtClean="0">
                  <a:latin typeface="Century Gothic" charset="0"/>
                  <a:ea typeface="Century Gothic" charset="0"/>
                  <a:cs typeface="Century Gothic" charset="0"/>
                </a:rPr>
                <m:t>≠</m:t>
              </m:r>
            </m:oMath>
          </a14:m>
          <a:endParaRPr lang="en-US" sz="3800" kern="1200" dirty="0" smtClean="0">
            <a:latin typeface="Century Gothic" charset="0"/>
            <a:ea typeface="Century Gothic" charset="0"/>
            <a:cs typeface="Century Gothic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entury Gothic" charset="0"/>
              <a:ea typeface="Century Gothic" charset="0"/>
              <a:cs typeface="Century Gothic" charset="0"/>
            </a:rPr>
            <a:t> Humans</a:t>
          </a:r>
          <a:endParaRPr lang="en-US" sz="3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462486" y="3169"/>
        <a:ext cx="3133427" cy="4044960"/>
      </dsp:txXfrm>
    </dsp:sp>
    <dsp:sp modelId="{ADAF38FC-7684-834F-8E02-1B9E801B6B87}">
      <dsp:nvSpPr>
        <dsp:cNvPr id="0" name=""/>
        <dsp:cNvSpPr/>
      </dsp:nvSpPr>
      <dsp:spPr>
        <a:xfrm>
          <a:off x="6909256" y="2"/>
          <a:ext cx="3133427" cy="40512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shade val="36000"/>
                <a:satMod val="120000"/>
              </a:schemeClr>
              <a:schemeClr val="accent4">
                <a:hueOff val="20423033"/>
                <a:satOff val="-23986"/>
                <a:lumOff val="9216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entury Gothic" charset="0"/>
              <a:ea typeface="Century Gothic" charset="0"/>
              <a:cs typeface="Century Gothic" charset="0"/>
            </a:rPr>
            <a:t>Variation within stocks</a:t>
          </a:r>
          <a:r>
            <a:rPr lang="en-US" sz="3800" kern="1200" baseline="0" dirty="0" smtClean="0">
              <a:latin typeface="Century Gothic" charset="0"/>
              <a:ea typeface="Century Gothic" charset="0"/>
              <a:cs typeface="Century Gothic" charset="0"/>
            </a:rPr>
            <a:t> (some more resistant etc.)</a:t>
          </a:r>
          <a:endParaRPr lang="en-US" sz="3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909256" y="2"/>
        <a:ext cx="3133427" cy="4051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0A8FF-201A-BE4B-B3CD-7D7FF8D717D2}">
      <dsp:nvSpPr>
        <dsp:cNvPr id="0" name=""/>
        <dsp:cNvSpPr/>
      </dsp:nvSpPr>
      <dsp:spPr>
        <a:xfrm>
          <a:off x="37" y="837943"/>
          <a:ext cx="3964841" cy="46645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480BA-EA8B-6F49-B194-BA6F2AC05009}">
      <dsp:nvSpPr>
        <dsp:cNvPr id="0" name=""/>
        <dsp:cNvSpPr/>
      </dsp:nvSpPr>
      <dsp:spPr>
        <a:xfrm>
          <a:off x="37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F2BD4-FBDA-4142-BDF3-1B3219920906}">
      <dsp:nvSpPr>
        <dsp:cNvPr id="0" name=""/>
        <dsp:cNvSpPr/>
      </dsp:nvSpPr>
      <dsp:spPr>
        <a:xfrm>
          <a:off x="37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latin typeface="+mj-lt"/>
            </a:rPr>
            <a:t>Outbred stocks</a:t>
          </a:r>
          <a:endParaRPr lang="en-US" sz="5200" kern="1200" dirty="0">
            <a:latin typeface="+mj-lt"/>
          </a:endParaRPr>
        </a:p>
      </dsp:txBody>
      <dsp:txXfrm>
        <a:off x="37" y="0"/>
        <a:ext cx="3964841" cy="837943"/>
      </dsp:txXfrm>
    </dsp:sp>
    <dsp:sp modelId="{A56200EE-D687-D542-8322-9B4DE50A9DED}">
      <dsp:nvSpPr>
        <dsp:cNvPr id="0" name=""/>
        <dsp:cNvSpPr/>
      </dsp:nvSpPr>
      <dsp:spPr>
        <a:xfrm>
          <a:off x="37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0C068-9380-C94A-91A5-04F5F31ACDF8}">
      <dsp:nvSpPr>
        <dsp:cNvPr id="0" name=""/>
        <dsp:cNvSpPr/>
      </dsp:nvSpPr>
      <dsp:spPr>
        <a:xfrm>
          <a:off x="277576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Fewer strains (Sprague-Dawley and </a:t>
          </a:r>
          <a:r>
            <a:rPr lang="en-US" sz="1800" kern="1200" dirty="0" err="1" smtClean="0">
              <a:latin typeface="Century Gothic" charset="0"/>
              <a:ea typeface="Century Gothic" charset="0"/>
              <a:cs typeface="Century Gothic" charset="0"/>
            </a:rPr>
            <a:t>Wistar</a:t>
          </a: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 rats)</a:t>
          </a:r>
          <a:endParaRPr lang="en-US" sz="1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77576" y="1498232"/>
        <a:ext cx="3687302" cy="678938"/>
      </dsp:txXfrm>
    </dsp:sp>
    <dsp:sp modelId="{EDC046C3-169C-E348-9127-97ED1B1F6516}">
      <dsp:nvSpPr>
        <dsp:cNvPr id="0" name=""/>
        <dsp:cNvSpPr/>
      </dsp:nvSpPr>
      <dsp:spPr>
        <a:xfrm>
          <a:off x="37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202028"/>
              <a:satOff val="918"/>
              <a:lumOff val="-10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1AE71-78E4-5247-B182-31079BD1262C}">
      <dsp:nvSpPr>
        <dsp:cNvPr id="0" name=""/>
        <dsp:cNvSpPr/>
      </dsp:nvSpPr>
      <dsp:spPr>
        <a:xfrm>
          <a:off x="277576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Some genetic variation</a:t>
          </a:r>
          <a:endParaRPr lang="en-US" sz="1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77576" y="2177170"/>
        <a:ext cx="3687302" cy="678938"/>
      </dsp:txXfrm>
    </dsp:sp>
    <dsp:sp modelId="{33177E64-A171-EF4D-8FB8-B4FE2B636D56}">
      <dsp:nvSpPr>
        <dsp:cNvPr id="0" name=""/>
        <dsp:cNvSpPr/>
      </dsp:nvSpPr>
      <dsp:spPr>
        <a:xfrm>
          <a:off x="37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404055"/>
              <a:satOff val="1836"/>
              <a:lumOff val="-21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EEE44-EB3B-D84E-9B04-85AAE95A3A98}">
      <dsp:nvSpPr>
        <dsp:cNvPr id="0" name=""/>
        <dsp:cNvSpPr/>
      </dsp:nvSpPr>
      <dsp:spPr>
        <a:xfrm>
          <a:off x="277576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Genetic drift is substantial, especially in small colonies</a:t>
          </a:r>
          <a:endParaRPr lang="en-US" sz="1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77576" y="2856108"/>
        <a:ext cx="3687302" cy="678938"/>
      </dsp:txXfrm>
    </dsp:sp>
    <dsp:sp modelId="{19716769-8006-E14D-B4EB-C7DDF2648498}">
      <dsp:nvSpPr>
        <dsp:cNvPr id="0" name=""/>
        <dsp:cNvSpPr/>
      </dsp:nvSpPr>
      <dsp:spPr>
        <a:xfrm>
          <a:off x="37" y="372888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606083"/>
              <a:satOff val="2754"/>
              <a:lumOff val="-31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8381C-DB0C-5D4A-BF2E-5396D91854C5}">
      <dsp:nvSpPr>
        <dsp:cNvPr id="0" name=""/>
        <dsp:cNvSpPr/>
      </dsp:nvSpPr>
      <dsp:spPr>
        <a:xfrm>
          <a:off x="277576" y="353504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Selective breeding may also alter characteristics</a:t>
          </a:r>
        </a:p>
      </dsp:txBody>
      <dsp:txXfrm>
        <a:off x="277576" y="3535046"/>
        <a:ext cx="3687302" cy="678938"/>
      </dsp:txXfrm>
    </dsp:sp>
    <dsp:sp modelId="{2E725E2E-C112-DF47-943A-092D290604B5}">
      <dsp:nvSpPr>
        <dsp:cNvPr id="0" name=""/>
        <dsp:cNvSpPr/>
      </dsp:nvSpPr>
      <dsp:spPr>
        <a:xfrm>
          <a:off x="4163121" y="837943"/>
          <a:ext cx="3964841" cy="46645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414193"/>
                <a:satOff val="6425"/>
                <a:lumOff val="-7451"/>
                <a:alphaOff val="0"/>
                <a:shade val="36000"/>
                <a:satMod val="120000"/>
              </a:schemeClr>
              <a:schemeClr val="accent3">
                <a:hueOff val="-1414193"/>
                <a:satOff val="6425"/>
                <a:lumOff val="-7451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3">
              <a:hueOff val="-1414193"/>
              <a:satOff val="6425"/>
              <a:lumOff val="-7451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B7250-1DE5-044F-81CC-948378A22B71}">
      <dsp:nvSpPr>
        <dsp:cNvPr id="0" name=""/>
        <dsp:cNvSpPr/>
      </dsp:nvSpPr>
      <dsp:spPr>
        <a:xfrm>
          <a:off x="4163121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414193"/>
              <a:satOff val="6425"/>
              <a:lumOff val="-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954C0-2F58-6346-B377-D3DB886C032B}">
      <dsp:nvSpPr>
        <dsp:cNvPr id="0" name=""/>
        <dsp:cNvSpPr/>
      </dsp:nvSpPr>
      <dsp:spPr>
        <a:xfrm>
          <a:off x="4163121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latin typeface="+mj-lt"/>
            </a:rPr>
            <a:t>Inbred stocks</a:t>
          </a:r>
          <a:endParaRPr lang="en-US" sz="5200" kern="1200" dirty="0">
            <a:latin typeface="+mj-lt"/>
          </a:endParaRPr>
        </a:p>
      </dsp:txBody>
      <dsp:txXfrm>
        <a:off x="4163121" y="0"/>
        <a:ext cx="3964841" cy="837943"/>
      </dsp:txXfrm>
    </dsp:sp>
    <dsp:sp modelId="{C9901DDE-6CBC-1B4D-BB1F-F750D2859726}">
      <dsp:nvSpPr>
        <dsp:cNvPr id="0" name=""/>
        <dsp:cNvSpPr/>
      </dsp:nvSpPr>
      <dsp:spPr>
        <a:xfrm>
          <a:off x="4163121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808110"/>
              <a:satOff val="3671"/>
              <a:lumOff val="-42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94C50-6512-4442-9A7C-156B302DABBD}">
      <dsp:nvSpPr>
        <dsp:cNvPr id="0" name=""/>
        <dsp:cNvSpPr/>
      </dsp:nvSpPr>
      <dsp:spPr>
        <a:xfrm>
          <a:off x="4440659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Several hundred strains</a:t>
          </a:r>
          <a:endParaRPr lang="en-US" sz="1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40659" y="1498232"/>
        <a:ext cx="3687302" cy="678938"/>
      </dsp:txXfrm>
    </dsp:sp>
    <dsp:sp modelId="{B05082E0-1FA8-2A43-8339-D60D7E85ACA4}">
      <dsp:nvSpPr>
        <dsp:cNvPr id="0" name=""/>
        <dsp:cNvSpPr/>
      </dsp:nvSpPr>
      <dsp:spPr>
        <a:xfrm>
          <a:off x="4163121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010138"/>
              <a:satOff val="4589"/>
              <a:lumOff val="-53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D8C22-29D7-1645-BF7C-6227B283810F}">
      <dsp:nvSpPr>
        <dsp:cNvPr id="0" name=""/>
        <dsp:cNvSpPr/>
      </dsp:nvSpPr>
      <dsp:spPr>
        <a:xfrm>
          <a:off x="4440659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Genetically</a:t>
          </a:r>
          <a:r>
            <a:rPr lang="en-US" sz="1800" kern="1200" baseline="0" dirty="0" smtClean="0">
              <a:latin typeface="Century Gothic" charset="0"/>
              <a:ea typeface="Century Gothic" charset="0"/>
              <a:cs typeface="Century Gothic" charset="0"/>
            </a:rPr>
            <a:t> identical</a:t>
          </a:r>
          <a:endParaRPr lang="en-US" sz="1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40659" y="2177170"/>
        <a:ext cx="3687302" cy="678938"/>
      </dsp:txXfrm>
    </dsp:sp>
    <dsp:sp modelId="{275FD6C1-7985-794F-98AF-22AD03A9CFEA}">
      <dsp:nvSpPr>
        <dsp:cNvPr id="0" name=""/>
        <dsp:cNvSpPr/>
      </dsp:nvSpPr>
      <dsp:spPr>
        <a:xfrm>
          <a:off x="4163121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212165"/>
              <a:satOff val="5507"/>
              <a:lumOff val="-63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D40B2-C5C7-9A49-A553-799EA08AD0E8}">
      <dsp:nvSpPr>
        <dsp:cNvPr id="0" name=""/>
        <dsp:cNvSpPr/>
      </dsp:nvSpPr>
      <dsp:spPr>
        <a:xfrm>
          <a:off x="4440659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Not</a:t>
          </a:r>
          <a:r>
            <a:rPr lang="en-US" sz="1800" kern="1200" baseline="0" dirty="0" smtClean="0">
              <a:latin typeface="Century Gothic" charset="0"/>
              <a:ea typeface="Century Gothic" charset="0"/>
              <a:cs typeface="Century Gothic" charset="0"/>
            </a:rPr>
            <a:t> subject to genetic drift</a:t>
          </a:r>
          <a:endParaRPr lang="en-US" sz="1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40659" y="2856108"/>
        <a:ext cx="3687302" cy="678938"/>
      </dsp:txXfrm>
    </dsp:sp>
    <dsp:sp modelId="{889405EC-C6E8-AE43-B6CA-FB74973F8929}">
      <dsp:nvSpPr>
        <dsp:cNvPr id="0" name=""/>
        <dsp:cNvSpPr/>
      </dsp:nvSpPr>
      <dsp:spPr>
        <a:xfrm>
          <a:off x="4163121" y="372888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414193"/>
              <a:satOff val="6425"/>
              <a:lumOff val="-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DA989-69C0-2D4C-AC36-F0C776DE3DC0}">
      <dsp:nvSpPr>
        <dsp:cNvPr id="0" name=""/>
        <dsp:cNvSpPr/>
      </dsp:nvSpPr>
      <dsp:spPr>
        <a:xfrm>
          <a:off x="4440659" y="353504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charset="0"/>
              <a:ea typeface="Century Gothic" charset="0"/>
              <a:cs typeface="Century Gothic" charset="0"/>
            </a:rPr>
            <a:t>Selective breeding will not change characteristics</a:t>
          </a:r>
          <a:endParaRPr lang="en-US" sz="18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440659" y="3535046"/>
        <a:ext cx="3687302" cy="67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9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9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5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0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3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38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06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9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1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3/14/17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8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1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2 – Nabilah (Presenter), </a:t>
            </a:r>
            <a:r>
              <a:rPr lang="en-US" dirty="0" err="1" smtClean="0"/>
              <a:t>Soonguan</a:t>
            </a:r>
            <a:r>
              <a:rPr lang="en-US" dirty="0" smtClean="0"/>
              <a:t>, </a:t>
            </a:r>
            <a:r>
              <a:rPr lang="en-US" dirty="0" err="1" smtClean="0"/>
              <a:t>Jingkai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60357"/>
            <a:ext cx="12192000" cy="1609344"/>
          </a:xfrm>
          <a:solidFill>
            <a:schemeClr val="accent2">
              <a:alpha val="56000"/>
            </a:schemeClr>
          </a:solidFill>
        </p:spPr>
        <p:txBody>
          <a:bodyPr/>
          <a:lstStyle/>
          <a:p>
            <a:r>
              <a:rPr lang="en-US" dirty="0">
                <a:ea typeface="Century Gothic" charset="0"/>
                <a:cs typeface="Century Gothic" charset="0"/>
              </a:rPr>
              <a:t>Classes of stock which could be used in toxicity testing</a:t>
            </a:r>
          </a:p>
        </p:txBody>
      </p:sp>
    </p:spTree>
    <p:extLst>
      <p:ext uri="{BB962C8B-B14F-4D97-AF65-F5344CB8AC3E}">
        <p14:creationId xmlns:p14="http://schemas.microsoft.com/office/powerpoint/2010/main" val="17268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311412"/>
              </p:ext>
            </p:extLst>
          </p:nvPr>
        </p:nvGraphicFramePr>
        <p:xfrm>
          <a:off x="2032000" y="2395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32000" y="4712909"/>
            <a:ext cx="291264" cy="29126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>
              <a:hueOff val="-606083"/>
              <a:satOff val="2754"/>
              <a:lumOff val="-319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08698" y="4979296"/>
            <a:ext cx="3687302" cy="678938"/>
            <a:chOff x="277576" y="3535046"/>
            <a:chExt cx="3687302" cy="678938"/>
          </a:xfrm>
        </p:grpSpPr>
        <p:sp>
          <p:nvSpPr>
            <p:cNvPr id="7" name="Rectangle 6"/>
            <p:cNvSpPr/>
            <p:nvPr/>
          </p:nvSpPr>
          <p:spPr>
            <a:xfrm>
              <a:off x="277576" y="3535046"/>
              <a:ext cx="3687302" cy="6789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7576" y="3535046"/>
              <a:ext cx="3687302" cy="678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 smtClean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04749" y="3241931"/>
            <a:ext cx="5755251" cy="1916501"/>
            <a:chOff x="277576" y="3535046"/>
            <a:chExt cx="5755251" cy="1916501"/>
          </a:xfrm>
        </p:grpSpPr>
        <p:sp>
          <p:nvSpPr>
            <p:cNvPr id="10" name="Rectangle 9"/>
            <p:cNvSpPr/>
            <p:nvPr/>
          </p:nvSpPr>
          <p:spPr>
            <a:xfrm>
              <a:off x="277576" y="3535046"/>
              <a:ext cx="3687302" cy="6789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345525" y="4772609"/>
              <a:ext cx="3687302" cy="678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(</a:t>
              </a:r>
              <a:r>
                <a:rPr lang="en-US" kern="1200" dirty="0" smtClean="0">
                  <a:latin typeface="Century Gothic" charset="0"/>
                  <a:ea typeface="Century Gothic" charset="0"/>
                  <a:cs typeface="Century Gothic" charset="0"/>
                </a:rPr>
                <a:t>+) Susceptible and resistant genotypes can be replicated</a:t>
              </a:r>
              <a:endParaRPr lang="en-US" kern="1200" dirty="0" smtClean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81434" y="4601412"/>
            <a:ext cx="291264" cy="29126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>
              <a:hueOff val="-1414193"/>
              <a:satOff val="6425"/>
              <a:lumOff val="-7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2698" y="5085979"/>
            <a:ext cx="3687302" cy="678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(-) Cost more</a:t>
            </a:r>
            <a:endParaRPr lang="en-US" kern="12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2698" y="5618751"/>
            <a:ext cx="3687302" cy="678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-</a:t>
            </a:r>
            <a:r>
              <a:rPr lang="en-US" kern="1200" dirty="0" smtClean="0">
                <a:latin typeface="Century Gothic" charset="0"/>
                <a:ea typeface="Century Gothic" charset="0"/>
                <a:cs typeface="Century Gothic" charset="0"/>
              </a:rPr>
              <a:t>) Breed poorly</a:t>
            </a:r>
            <a:endParaRPr lang="en-US" kern="12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3014" y="4614961"/>
            <a:ext cx="3687302" cy="678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(+</a:t>
            </a:r>
            <a:r>
              <a:rPr lang="en-US" kern="1200" dirty="0" smtClean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kern="1200" dirty="0" err="1" smtClean="0">
                <a:latin typeface="Century Gothic" charset="0"/>
                <a:ea typeface="Century Gothic" charset="0"/>
                <a:cs typeface="Century Gothic" charset="0"/>
              </a:rPr>
              <a:t>Maximises</a:t>
            </a:r>
            <a:r>
              <a:rPr lang="en-US" kern="1200" dirty="0" smtClean="0">
                <a:latin typeface="Century Gothic" charset="0"/>
                <a:ea typeface="Century Gothic" charset="0"/>
                <a:cs typeface="Century Gothic" charset="0"/>
              </a:rPr>
              <a:t> the chance of getting at least a few susceptible individuals</a:t>
            </a:r>
            <a:endParaRPr lang="en-US" kern="12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8665" y="5273623"/>
            <a:ext cx="291264" cy="29126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>
              <a:hueOff val="-1414193"/>
              <a:satOff val="6425"/>
              <a:lumOff val="-7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68665" y="5812588"/>
            <a:ext cx="291264" cy="29126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>
              <a:hueOff val="-1414193"/>
              <a:satOff val="6425"/>
              <a:lumOff val="-7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1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oo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many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toxic compounds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passing the animal tests but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being discarded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after the more expensive clinical trials.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One way in which toxicity testing could be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improved is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to use several isogenic strains of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mice and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rats, rather than a single outbred stock. 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This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would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improve statistical power without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involving any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more animals, and would show at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least some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of the genetic variation in response. 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It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would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alert toxicologists to the possibility of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genetic variation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 human responses to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potential drugs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and pave the way for the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individualised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medicine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of the future.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7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Reading: Festing-2006-Significance</a:t>
            </a:r>
          </a:p>
          <a:p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Attarwala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, H. (2010) TGN1412: From discovery to disaster J Young Pharm. 2(3):332-6. http://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www.ncbi.nlm.nih.gov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pubmed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/21042496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Up to 140,000 heart attacks linked to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Vioxx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. New Scientist,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2005 http://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www.newscientist.com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/article/dn6918-up-to-140000-heart-attacks-linked-to- vioxx.html#.VTDOWZN9zfY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Pippin, J. (2005) The failure of COX-2 inhibitors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https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://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pcrm.org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/pdfs/research/testing/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exp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/COX2Report.pdf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Development of new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The problem with clinical trials now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Classes of stock which could be used in toxicity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Conclusion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25" l="0" r="99778">
                        <a14:foregroundMark x1="97556" y1="93125" x2="97556" y2="98125"/>
                        <a14:foregroundMark x1="5333" y1="10625" x2="83111" y2="84688"/>
                        <a14:foregroundMark x1="12667" y1="85313" x2="70444" y2="12500"/>
                      </a14:backgroundRemoval>
                    </a14:imgEffect>
                  </a14:imgLayer>
                </a14:imgProps>
              </a:ext>
            </a:extLst>
          </a:blip>
          <a:srcRect b="6732"/>
          <a:stretch/>
        </p:blipFill>
        <p:spPr>
          <a:xfrm>
            <a:off x="7975600" y="484632"/>
            <a:ext cx="3890432" cy="25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60357"/>
            <a:ext cx="12192000" cy="1609344"/>
          </a:xfrm>
          <a:solidFill>
            <a:schemeClr val="accent2">
              <a:alpha val="56000"/>
            </a:schemeClr>
          </a:solidFill>
        </p:spPr>
        <p:txBody>
          <a:bodyPr/>
          <a:lstStyle/>
          <a:p>
            <a:r>
              <a:rPr lang="en-US" dirty="0" smtClean="0"/>
              <a:t>Development of new drugs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155" y1="68932" x2="49029" y2="25728"/>
                        <a14:foregroundMark x1="25243" y1="64078" x2="45146" y2="24272"/>
                        <a14:foregroundMark x1="23301" y1="60680" x2="41748" y2="21359"/>
                        <a14:foregroundMark x1="30097" y1="70388" x2="50971" y2="25728"/>
                        <a14:foregroundMark x1="41262" y1="27184" x2="25728" y2="64078"/>
                        <a14:foregroundMark x1="33010" y1="71845" x2="54369" y2="25728"/>
                        <a14:foregroundMark x1="35922" y1="71845" x2="58252" y2="29126"/>
                        <a14:foregroundMark x1="41262" y1="68932" x2="58252" y2="33010"/>
                        <a14:foregroundMark x1="47573" y1="69903" x2="64078" y2="35922"/>
                        <a14:foregroundMark x1="58738" y1="71845" x2="71845" y2="42718"/>
                        <a14:foregroundMark x1="73786" y1="58252" x2="68447" y2="66990"/>
                        <a14:foregroundMark x1="72816" y1="45631" x2="74757" y2="58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6853" y="3356929"/>
            <a:ext cx="26162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83" y="5299019"/>
            <a:ext cx="1197012" cy="1341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684" t="11232" r="12330" b="12410"/>
          <a:stretch/>
        </p:blipFill>
        <p:spPr>
          <a:xfrm>
            <a:off x="6876318" y="3703799"/>
            <a:ext cx="1484929" cy="1525810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43" y="2651630"/>
            <a:ext cx="922032" cy="1256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792" y="1333787"/>
            <a:ext cx="1893070" cy="1099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19" y="0"/>
            <a:ext cx="10058400" cy="1609344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628308"/>
              </p:ext>
            </p:extLst>
          </p:nvPr>
        </p:nvGraphicFramePr>
        <p:xfrm>
          <a:off x="-745066" y="1207375"/>
          <a:ext cx="12619550" cy="540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alphaModFix amt="59000"/>
          </a:blip>
          <a:stretch>
            <a:fillRect/>
          </a:stretch>
        </p:blipFill>
        <p:spPr>
          <a:xfrm>
            <a:off x="11015418" y="150622"/>
            <a:ext cx="1030667" cy="10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18" y="501565"/>
            <a:ext cx="10058400" cy="1609344"/>
          </a:xfrm>
        </p:spPr>
        <p:txBody>
          <a:bodyPr/>
          <a:lstStyle/>
          <a:p>
            <a:r>
              <a:rPr lang="en-US" dirty="0" smtClean="0"/>
              <a:t>What do they test for in toxicity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69829"/>
            <a:ext cx="10058400" cy="40507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Absorption,</a:t>
            </a: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Distribution,</a:t>
            </a: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Metabolism, and</a:t>
            </a: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Excretion of test compound in body fluids and organs.</a:t>
            </a: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Nature of metabolites</a:t>
            </a: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Acute toxicity</a:t>
            </a: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Skin and eye irritancy</a:t>
            </a:r>
          </a:p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Skin sensation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11015418" y="150622"/>
            <a:ext cx="1030667" cy="10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60357"/>
            <a:ext cx="12192000" cy="1609344"/>
          </a:xfrm>
          <a:solidFill>
            <a:schemeClr val="accent2">
              <a:alpha val="56000"/>
            </a:schemeClr>
          </a:solidFill>
        </p:spPr>
        <p:txBody>
          <a:bodyPr/>
          <a:lstStyle/>
          <a:p>
            <a:r>
              <a:rPr lang="en-US" dirty="0" smtClean="0"/>
              <a:t>The problem with clinical trials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007" y="3602904"/>
            <a:ext cx="1985328" cy="19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figures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707751"/>
              </p:ext>
            </p:extLst>
          </p:nvPr>
        </p:nvGraphicFramePr>
        <p:xfrm>
          <a:off x="1831975" y="2861734"/>
          <a:ext cx="861589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11006156" y="236558"/>
            <a:ext cx="1033442" cy="1033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9849" y="180802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Attrition rates for investigational new drug applications that have passed the animal tests and entered </a:t>
            </a:r>
            <a:r>
              <a:rPr lang="en-US" sz="2400" smtClean="0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clinical trials in each phase 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484632"/>
            <a:ext cx="10955867" cy="1609344"/>
          </a:xfrm>
        </p:spPr>
        <p:txBody>
          <a:bodyPr>
            <a:noAutofit/>
          </a:bodyPr>
          <a:lstStyle/>
          <a:p>
            <a:r>
              <a:rPr lang="en-US" sz="3800" b="1" dirty="0"/>
              <a:t>Examples of drugs which have failed after being considered successful in animal tests 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1006156" y="236558"/>
            <a:ext cx="1033442" cy="103344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3467" y="1862667"/>
            <a:ext cx="5825067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TGN1412 </a:t>
            </a:r>
            <a:endParaRPr lang="pt-BR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is-IS" sz="2400" dirty="0" smtClean="0">
                <a:latin typeface="Century Gothic" charset="0"/>
                <a:ea typeface="Century Gothic" charset="0"/>
                <a:cs typeface="Century Gothic" charset="0"/>
              </a:rPr>
              <a:t>2006, N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orthwick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Park Hospital in London 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6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men took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drug </a:t>
            </a: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caused life threatening and disastrous side effects in </a:t>
            </a:r>
            <a:r>
              <a:rPr lang="en-US" sz="24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less than 2 </a:t>
            </a:r>
            <a:r>
              <a:rPr lang="en-US" sz="2400" b="1" dirty="0" smtClean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hours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including </a:t>
            </a:r>
            <a:r>
              <a:rPr lang="en-US" sz="24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organ failure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4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brain swelling </a:t>
            </a: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same drug had previously been given to monkeys at a </a:t>
            </a:r>
            <a:r>
              <a:rPr lang="en-US" sz="24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500 fold higher dose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. The monkeys showed </a:t>
            </a:r>
            <a:r>
              <a:rPr lang="en-US" sz="24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no ill effects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and the drug was therefore considered safe to proceed to human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trials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is-IS" dirty="0"/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604000" y="1862667"/>
            <a:ext cx="5079999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ROFECOXIB (VIOXX)</a:t>
            </a:r>
            <a:endParaRPr lang="pt-BR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pt-BR" sz="2400" dirty="0" err="1"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pt-BR" sz="2400" dirty="0" err="1" smtClean="0">
                <a:latin typeface="Century Gothic" charset="0"/>
                <a:ea typeface="Century Gothic" charset="0"/>
                <a:cs typeface="Century Gothic" charset="0"/>
              </a:rPr>
              <a:t>nti</a:t>
            </a:r>
            <a:r>
              <a:rPr lang="pt-BR" sz="2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400" dirty="0">
                <a:latin typeface="Century Gothic" charset="0"/>
                <a:ea typeface="Century Gothic" charset="0"/>
                <a:cs typeface="Century Gothic" charset="0"/>
              </a:rPr>
              <a:t>inflammatory </a:t>
            </a:r>
            <a:r>
              <a:rPr lang="pt-BR" sz="2400" dirty="0" err="1">
                <a:latin typeface="Century Gothic" charset="0"/>
                <a:ea typeface="Century Gothic" charset="0"/>
                <a:cs typeface="Century Gothic" charset="0"/>
              </a:rPr>
              <a:t>drug</a:t>
            </a:r>
            <a:r>
              <a:rPr lang="pt-BR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is-IS" sz="2400" dirty="0">
                <a:latin typeface="Century Gothic" charset="0"/>
                <a:ea typeface="Century Gothic" charset="0"/>
                <a:cs typeface="Century Gothic" charset="0"/>
              </a:rPr>
              <a:t>2004 </a:t>
            </a: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reported </a:t>
            </a:r>
            <a:r>
              <a:rPr lang="en-US" sz="2400" b="1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88,000-140,000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people suffered </a:t>
            </a:r>
            <a:r>
              <a:rPr lang="en-US" sz="24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heart attacks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from taking the drug </a:t>
            </a:r>
          </a:p>
          <a:p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Vioxx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and similar drugs had previously been considered not only safe, but </a:t>
            </a:r>
            <a:r>
              <a:rPr lang="en-US" sz="2400" dirty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protective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in animal tests </a:t>
            </a:r>
          </a:p>
          <a:p>
            <a:endParaRPr lang="is-IS" dirty="0" smtClean="0"/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3590226"/>
                  </p:ext>
                </p:extLst>
              </p:nvPr>
            </p:nvGraphicFramePr>
            <p:xfrm>
              <a:off x="1069975" y="2120900"/>
              <a:ext cx="10058400" cy="4051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3590226"/>
                  </p:ext>
                </p:extLst>
              </p:nvPr>
            </p:nvGraphicFramePr>
            <p:xfrm>
              <a:off x="1069975" y="2120900"/>
              <a:ext cx="10058400" cy="4051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alphaModFix amt="42000"/>
          </a:blip>
          <a:stretch>
            <a:fillRect/>
          </a:stretch>
        </p:blipFill>
        <p:spPr>
          <a:xfrm>
            <a:off x="11006156" y="236558"/>
            <a:ext cx="1033442" cy="10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8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604</TotalTime>
  <Words>521</Words>
  <Application>Microsoft Macintosh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Rockwell</vt:lpstr>
      <vt:lpstr>Rockwell Condensed</vt:lpstr>
      <vt:lpstr>Rockwell Extra Bold</vt:lpstr>
      <vt:lpstr>Wingdings</vt:lpstr>
      <vt:lpstr>Wood Type</vt:lpstr>
      <vt:lpstr>Clinical trials</vt:lpstr>
      <vt:lpstr>outline</vt:lpstr>
      <vt:lpstr>Development of new drugs</vt:lpstr>
      <vt:lpstr>process</vt:lpstr>
      <vt:lpstr>What do they test for in toxicity testing?</vt:lpstr>
      <vt:lpstr>The problem with clinical trials now</vt:lpstr>
      <vt:lpstr>Some figures</vt:lpstr>
      <vt:lpstr>Examples of drugs which have failed after being considered successful in animal tests  </vt:lpstr>
      <vt:lpstr>Why?</vt:lpstr>
      <vt:lpstr>Classes of stock which could be used in toxicity testing</vt:lpstr>
      <vt:lpstr>PowerPoint Presentation</vt:lpstr>
      <vt:lpstr>conclusion</vt:lpstr>
      <vt:lpstr>references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trials</dc:title>
  <dc:creator>Nurul Nabilah Bte Kamal M</dc:creator>
  <cp:lastModifiedBy>Nurul Nabilah Bte Kamal M</cp:lastModifiedBy>
  <cp:revision>24</cp:revision>
  <dcterms:created xsi:type="dcterms:W3CDTF">2017-03-14T07:52:48Z</dcterms:created>
  <dcterms:modified xsi:type="dcterms:W3CDTF">2017-03-14T17:57:43Z</dcterms:modified>
</cp:coreProperties>
</file>