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780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Point 1 - by bribing the players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Point 2 - Play badly but his team will still win, just need to fall short of the point spread which i will explain later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Point 3 - Just need 1 player to purposely drop the ball and let opponent pick it up, or purporsely pass the ball wrongly to opponent to let them score.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/>
              <a:t>You can probably guess where this is going. Mr. Wolfers has collected the results of nearly every college basketball game over the last 16 years. In a surprisingly large number of them, it turns out that heavy favorites just miss covering the spread. He considered a number of other explanations, but he thinks there is only one that can explain the pattern. Point shaving appears to be occurring in about 5 percent of all games with large spreads.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 dirty="0">
                <a:solidFill>
                  <a:schemeClr val="dk1"/>
                </a:solidFill>
              </a:rPr>
              <a:t>This is the motivation. Players can earn money without losing, gamblers can win more money. Win-win situation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Week 11!!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Crystal Wang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Foo Jia Yuan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Ivan Lieu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24527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This week’s reading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Sad suspicions about scores in basketball, The New York Times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/>
              <a:t>Questions to address:</a:t>
            </a:r>
          </a:p>
          <a:p>
            <a:pPr marL="457200" lvl="0" indent="-381000" algn="ctr" rtl="0">
              <a:spcBef>
                <a:spcPts val="0"/>
              </a:spcBef>
              <a:buSzPct val="100000"/>
            </a:pPr>
            <a:r>
              <a:rPr lang="en" sz="2400"/>
              <a:t>What is point shaving?</a:t>
            </a:r>
          </a:p>
          <a:p>
            <a:pPr marL="457200" lvl="0" indent="-381000" algn="ctr">
              <a:spcBef>
                <a:spcPts val="0"/>
              </a:spcBef>
              <a:buSzPct val="100000"/>
            </a:pPr>
            <a:r>
              <a:rPr lang="en" sz="2400"/>
              <a:t>What is its motivation?</a:t>
            </a:r>
          </a:p>
        </p:txBody>
      </p:sp>
      <p:pic>
        <p:nvPicPr>
          <p:cNvPr id="62" name="Shape 62" descr="Image result for questions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43200" y="3208020"/>
            <a:ext cx="3810000" cy="19354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How the story goes…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Given so many sports betting in the world(lotteries, poker, football), college basketball is the easiest sport to fix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Played by young men who are usually not so rich, they will be willing to play badly on purpose to earn the bribe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5 players on the court, 1 person can determine the outcome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Betting is through point-spread system, where bets are based on margin of victory rather than wins and losses, allows players to fix a game without losing it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College basketball is a big business today, its a national pastime</a:t>
            </a:r>
          </a:p>
        </p:txBody>
      </p:sp>
      <p:pic>
        <p:nvPicPr>
          <p:cNvPr id="69" name="Shape 69" descr="Related image"/>
          <p:cNvPicPr preferRelativeResize="0"/>
          <p:nvPr/>
        </p:nvPicPr>
        <p:blipFill>
          <a:blip r:embed="rId3">
            <a:alphaModFix amt="9000"/>
          </a:blip>
          <a:stretch>
            <a:fillRect/>
          </a:stretch>
        </p:blipFill>
        <p:spPr>
          <a:xfrm>
            <a:off x="0" y="0"/>
            <a:ext cx="9143999" cy="6005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Henry Hill Example</a:t>
            </a:r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">
                <a:solidFill>
                  <a:schemeClr val="dk1"/>
                </a:solidFill>
              </a:rPr>
              <a:t>Famous mobster in New York City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">
                <a:solidFill>
                  <a:schemeClr val="dk1"/>
                </a:solidFill>
              </a:rPr>
              <a:t>One fine day he was sitting in the Boston Garden watching a basketball game that he had helped fix. He had paid off two Boston College players to beat Harvard by less than the 12-point spread. Boston College won, 86-83, and Mr. Hill won his $15,000 bet.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76" name="Shape 76" descr="Image result for henry hill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00287" y="1086125"/>
            <a:ext cx="3143425" cy="1772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Shape 77" descr="Image result for henry hill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2" y="1086125"/>
            <a:ext cx="3143425" cy="1772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Shape 78" descr="Image result for henry hill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00562" y="1086125"/>
            <a:ext cx="3143425" cy="1772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311700" y="30770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How the story goes...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311700" y="863550"/>
            <a:ext cx="8520600" cy="27178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 dirty="0"/>
              <a:t>Mr Wolfers, researcher who sift through data to look for patterns of cheating that otherwise go unnoticed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dirty="0"/>
              <a:t>Collected results of nearly every college basketball game over last 16 years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dirty="0"/>
              <a:t>Turns out that heavy favourite basketball teams just miss covering the spead</a:t>
            </a:r>
          </a:p>
          <a:p>
            <a:pPr marL="457200" lvl="0" indent="-228600">
              <a:spcBef>
                <a:spcPts val="0"/>
              </a:spcBef>
            </a:pPr>
            <a:r>
              <a:rPr lang="en" dirty="0"/>
              <a:t>Seems that point shaving that occurs in about 5% of all games with large spreads is the reason that can explain the pattern</a:t>
            </a:r>
          </a:p>
        </p:txBody>
      </p:sp>
      <p:pic>
        <p:nvPicPr>
          <p:cNvPr id="85" name="Shape 85" descr="Image result for college basketball players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97775" y="3429000"/>
            <a:ext cx="3395700" cy="1714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311700" y="2827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What is point shaving?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311700" y="863550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 dirty="0"/>
              <a:t>Point spread system require gamblers to bet on whether favored team will win by at least a certain margin. By agreeing to fall short of that, players can fix a game and still not lose the game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dirty="0"/>
              <a:t>Eg. Team A(favoured) VS Team B. 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dirty="0"/>
              <a:t>Team A expected to win Team B by 12 points spread (20-8, 72-60, etc)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dirty="0"/>
              <a:t>To fix a game, gamblers bet that Team A will win Team B by less than 12 points, and Team A will purposely win Team B by less than 12 points, even if they have the ability to win by more than 12 points (15-8, 65-60)</a:t>
            </a:r>
          </a:p>
          <a:p>
            <a:pPr marL="457200" lvl="0" indent="-228600">
              <a:spcBef>
                <a:spcPts val="0"/>
              </a:spcBef>
            </a:pPr>
            <a:r>
              <a:rPr lang="en" dirty="0"/>
              <a:t>Team A will still win, its just that the gamblers will also win, and win even more</a:t>
            </a:r>
          </a:p>
        </p:txBody>
      </p:sp>
      <p:pic>
        <p:nvPicPr>
          <p:cNvPr id="92" name="Shape 92" descr="Image result for point shaving"/>
          <p:cNvPicPr preferRelativeResize="0"/>
          <p:nvPr/>
        </p:nvPicPr>
        <p:blipFill>
          <a:blip r:embed="rId3">
            <a:alphaModFix amt="90000"/>
          </a:blip>
          <a:stretch>
            <a:fillRect/>
          </a:stretch>
        </p:blipFill>
        <p:spPr>
          <a:xfrm>
            <a:off x="7376160" y="0"/>
            <a:ext cx="1668780" cy="9817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How the story goes...</a:t>
            </a:r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Favoured teams with big spreads are the ones that have the biggest advantage to be able to do something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Eg Point spread of 20. Team A VS Team B again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Team A just have to win Team B so long as their difference is not more than 20. (50-45, 50-40, 50-35, etc)</a:t>
            </a:r>
          </a:p>
          <a:p>
            <a:pPr marL="457200" lvl="0" indent="-228600">
              <a:spcBef>
                <a:spcPts val="0"/>
              </a:spcBef>
            </a:pPr>
            <a:r>
              <a:rPr lang="en"/>
              <a:t>The greater the spread, the more the number of outcomes that the teams can win with.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Conclusion</a:t>
            </a:r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A lot of times things are not what it seems to be on the surface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Simple activity like playing basketball can have so many complications(bribing players, fixing the game)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Defeats the purpose of how sports should be, the fun</a:t>
            </a:r>
          </a:p>
          <a:p>
            <a:pPr marL="457200" lvl="0" indent="-228600">
              <a:spcBef>
                <a:spcPts val="0"/>
              </a:spcBef>
            </a:pPr>
            <a:r>
              <a:rPr lang="en"/>
              <a:t>Frauds everywhere and we should not blindly trust everything we see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730</Words>
  <Application>Microsoft Office PowerPoint</Application>
  <PresentationFormat>On-screen Show (16:9)</PresentationFormat>
  <Paragraphs>52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Arial</vt:lpstr>
      <vt:lpstr>simple-light-2</vt:lpstr>
      <vt:lpstr>Week 11!!</vt:lpstr>
      <vt:lpstr>This week’s reading</vt:lpstr>
      <vt:lpstr>How the story goes…</vt:lpstr>
      <vt:lpstr>Henry Hill Example</vt:lpstr>
      <vt:lpstr>How the story goes...</vt:lpstr>
      <vt:lpstr>What is point shaving?</vt:lpstr>
      <vt:lpstr>How the story goes...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11!!</dc:title>
  <cp:lastModifiedBy>Jia Yuan</cp:lastModifiedBy>
  <cp:revision>2</cp:revision>
  <dcterms:modified xsi:type="dcterms:W3CDTF">2017-03-30T14:52:08Z</dcterms:modified>
</cp:coreProperties>
</file>