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embeddedFontLst>
    <p:embeddedFont>
      <p:font typeface="Varela Round"/>
      <p:regular r:id="rId17"/>
    </p:embeddedFont>
    <p:embeddedFont>
      <p:font typeface="Shadows Into Light"/>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VarelaRound-regular.fnt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ShadowsIntoLight-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55" name="Shape 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Two other women convicted of murdering their children, Donna Anthony and Angela Cannings, had their convictions overturned and were released from prison. Trupti Patel, who was also accused of</a:t>
            </a:r>
          </a:p>
          <a:p>
            <a:pPr lvl="0">
              <a:spcBef>
                <a:spcPts val="0"/>
              </a:spcBef>
              <a:buNone/>
            </a:pPr>
            <a:r>
              <a:rPr lang="en"/>
              <a:t>murdering her three children, was acquitted in June 2003.</a:t>
            </a:r>
          </a:p>
          <a:p>
            <a:pPr lvl="0">
              <a:spcBef>
                <a:spcPts val="0"/>
              </a:spcBef>
              <a:buClr>
                <a:schemeClr val="dk1"/>
              </a:buClr>
              <a:buSzPct val="100000"/>
              <a:buFont typeface="Arial"/>
              <a:buNone/>
            </a:pPr>
            <a:r>
              <a:t/>
            </a:r>
            <a:endParaRPr/>
          </a:p>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Dr Alan Williams - </a:t>
            </a:r>
            <a:r>
              <a:rPr lang="en" sz="1400">
                <a:solidFill>
                  <a:srgbClr val="505670"/>
                </a:solidFill>
                <a:latin typeface="Varela Round"/>
                <a:ea typeface="Varela Round"/>
                <a:cs typeface="Varela Round"/>
                <a:sym typeface="Varela Round"/>
              </a:rPr>
              <a:t>even when the  jury asked specifically if there were any 'blood' test results for this child.</a:t>
            </a: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microbiological tests showed that Harry had colonisation of staphylococcus aureus bacteria, indicating he had died from natural causes</a:t>
            </a: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600"/>
              </a:spcBef>
              <a:buNone/>
            </a:pPr>
            <a:r>
              <a:rPr lang="en" sz="1500">
                <a:solidFill>
                  <a:schemeClr val="dk2"/>
                </a:solidFill>
                <a:latin typeface="Varela Round"/>
                <a:ea typeface="Varela Round"/>
                <a:cs typeface="Varela Round"/>
                <a:sym typeface="Varela Round"/>
              </a:rPr>
              <a:t>During the study period -&gt; 470,000 live births in the study area.</a:t>
            </a:r>
          </a:p>
          <a:p>
            <a:pPr lvl="0">
              <a:spcBef>
                <a:spcPts val="0"/>
              </a:spcBef>
              <a:buNone/>
            </a:pPr>
            <a:r>
              <a:t/>
            </a:r>
            <a:endParaRPr b="1" sz="1200">
              <a:solidFill>
                <a:srgbClr val="222222"/>
              </a:solidFill>
              <a:highlight>
                <a:srgbClr val="FFFFFF"/>
              </a:highlight>
            </a:endParaRPr>
          </a:p>
          <a:p>
            <a:pPr lvl="0">
              <a:spcBef>
                <a:spcPts val="0"/>
              </a:spcBef>
              <a:buNone/>
            </a:pPr>
            <a:r>
              <a:rPr b="1" lang="en" sz="1200">
                <a:solidFill>
                  <a:srgbClr val="222222"/>
                </a:solidFill>
                <a:highlight>
                  <a:srgbClr val="FFFFFF"/>
                </a:highlight>
              </a:rPr>
              <a:t>SIDS - sudden</a:t>
            </a:r>
            <a:r>
              <a:rPr lang="en" sz="1200">
                <a:solidFill>
                  <a:srgbClr val="222222"/>
                </a:solidFill>
                <a:highlight>
                  <a:srgbClr val="FFFFFF"/>
                </a:highlight>
              </a:rPr>
              <a:t> unexplained </a:t>
            </a:r>
            <a:r>
              <a:rPr b="1" lang="en" sz="1200">
                <a:solidFill>
                  <a:srgbClr val="222222"/>
                </a:solidFill>
                <a:highlight>
                  <a:srgbClr val="FFFFFF"/>
                </a:highlight>
              </a:rPr>
              <a:t>death</a:t>
            </a:r>
            <a:r>
              <a:rPr lang="en" sz="1200">
                <a:solidFill>
                  <a:srgbClr val="222222"/>
                </a:solidFill>
                <a:highlight>
                  <a:srgbClr val="FFFFFF"/>
                </a:highlight>
              </a:rPr>
              <a:t> of a child less than one year of age. Diagnosis requires that the </a:t>
            </a:r>
            <a:r>
              <a:rPr b="1" lang="en" sz="1200">
                <a:solidFill>
                  <a:srgbClr val="222222"/>
                </a:solidFill>
                <a:highlight>
                  <a:srgbClr val="FFFFFF"/>
                </a:highlight>
              </a:rPr>
              <a:t>death</a:t>
            </a:r>
            <a:r>
              <a:rPr lang="en" sz="1200">
                <a:solidFill>
                  <a:srgbClr val="222222"/>
                </a:solidFill>
                <a:highlight>
                  <a:srgbClr val="FFFFFF"/>
                </a:highlight>
              </a:rPr>
              <a:t> remains unexplained even after a thorough autopsy and detailed </a:t>
            </a:r>
            <a:r>
              <a:rPr b="1" lang="en" sz="1200">
                <a:solidFill>
                  <a:srgbClr val="222222"/>
                </a:solidFill>
                <a:highlight>
                  <a:srgbClr val="FFFFFF"/>
                </a:highlight>
              </a:rPr>
              <a:t>death</a:t>
            </a:r>
            <a:r>
              <a:rPr lang="en" sz="1200">
                <a:solidFill>
                  <a:srgbClr val="222222"/>
                </a:solidFill>
                <a:highlight>
                  <a:srgbClr val="FFFFFF"/>
                </a:highlight>
              </a:rPr>
              <a:t> scene investigation.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600"/>
              </a:spcBef>
              <a:buNone/>
            </a:pPr>
            <a:r>
              <a:rPr lang="en" sz="1500">
                <a:solidFill>
                  <a:schemeClr val="dk2"/>
                </a:solidFill>
                <a:latin typeface="Varela Round"/>
                <a:ea typeface="Varela Round"/>
                <a:cs typeface="Varela Round"/>
                <a:sym typeface="Varela Round"/>
              </a:rPr>
              <a:t>During the study period -&gt; 470,000 live births in the study area.</a:t>
            </a:r>
          </a:p>
          <a:p>
            <a:pPr lvl="0" rtl="0">
              <a:spcBef>
                <a:spcPts val="0"/>
              </a:spcBef>
              <a:buNone/>
            </a:pPr>
            <a:r>
              <a:t/>
            </a:r>
            <a:endParaRPr b="1" sz="1200">
              <a:solidFill>
                <a:srgbClr val="222222"/>
              </a:solidFill>
              <a:highlight>
                <a:srgbClr val="FFFFFF"/>
              </a:highlight>
            </a:endParaRPr>
          </a:p>
          <a:p>
            <a:pPr lvl="0" rtl="0">
              <a:spcBef>
                <a:spcPts val="0"/>
              </a:spcBef>
              <a:buNone/>
            </a:pPr>
            <a:r>
              <a:rPr b="1" lang="en" sz="1200">
                <a:solidFill>
                  <a:srgbClr val="222222"/>
                </a:solidFill>
                <a:highlight>
                  <a:srgbClr val="FFFFFF"/>
                </a:highlight>
              </a:rPr>
              <a:t>SIDS - sudden</a:t>
            </a:r>
            <a:r>
              <a:rPr lang="en" sz="1200">
                <a:solidFill>
                  <a:srgbClr val="222222"/>
                </a:solidFill>
                <a:highlight>
                  <a:srgbClr val="FFFFFF"/>
                </a:highlight>
              </a:rPr>
              <a:t> unexplained </a:t>
            </a:r>
            <a:r>
              <a:rPr b="1" lang="en" sz="1200">
                <a:solidFill>
                  <a:srgbClr val="222222"/>
                </a:solidFill>
                <a:highlight>
                  <a:srgbClr val="FFFFFF"/>
                </a:highlight>
              </a:rPr>
              <a:t>death</a:t>
            </a:r>
            <a:r>
              <a:rPr lang="en" sz="1200">
                <a:solidFill>
                  <a:srgbClr val="222222"/>
                </a:solidFill>
                <a:highlight>
                  <a:srgbClr val="FFFFFF"/>
                </a:highlight>
              </a:rPr>
              <a:t> of a child less than one year of age. Diagnosis requires that the </a:t>
            </a:r>
            <a:r>
              <a:rPr b="1" lang="en" sz="1200">
                <a:solidFill>
                  <a:srgbClr val="222222"/>
                </a:solidFill>
                <a:highlight>
                  <a:srgbClr val="FFFFFF"/>
                </a:highlight>
              </a:rPr>
              <a:t>death</a:t>
            </a:r>
            <a:r>
              <a:rPr lang="en" sz="1200">
                <a:solidFill>
                  <a:srgbClr val="222222"/>
                </a:solidFill>
                <a:highlight>
                  <a:srgbClr val="FFFFFF"/>
                </a:highlight>
              </a:rPr>
              <a:t> remains unexplained even after a thorough autopsy and detailed </a:t>
            </a:r>
            <a:r>
              <a:rPr b="1" lang="en" sz="1200">
                <a:solidFill>
                  <a:srgbClr val="222222"/>
                </a:solidFill>
                <a:highlight>
                  <a:srgbClr val="FFFFFF"/>
                </a:highlight>
              </a:rPr>
              <a:t>death</a:t>
            </a:r>
            <a:r>
              <a:rPr lang="en" sz="1200">
                <a:solidFill>
                  <a:srgbClr val="222222"/>
                </a:solidFill>
                <a:highlight>
                  <a:srgbClr val="FFFFFF"/>
                </a:highlight>
              </a:rPr>
              <a:t> scene investigation.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N</a:t>
            </a:r>
            <a:r>
              <a:rPr lang="en"/>
              <a:t>o reasons to exclude </a:t>
            </a:r>
            <a:r>
              <a:rPr lang="en"/>
              <a:t>3 times the rate quoted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No reasons to exclude 3 times the rate quoted</a:t>
            </a:r>
          </a:p>
          <a:p>
            <a:pPr lvl="0">
              <a:spcBef>
                <a:spcPts val="0"/>
              </a:spcBef>
              <a:buNone/>
            </a:pPr>
            <a:r>
              <a:t/>
            </a:r>
            <a:endParaRPr/>
          </a:p>
          <a:p>
            <a:pPr indent="-330200" lvl="0" marL="457200" rtl="0">
              <a:spcBef>
                <a:spcPts val="600"/>
              </a:spcBef>
              <a:buClr>
                <a:srgbClr val="505670"/>
              </a:buClr>
              <a:buSzPct val="100000"/>
              <a:buFont typeface="Varela Round"/>
              <a:buChar char="▧"/>
            </a:pPr>
            <a:r>
              <a:rPr lang="en" sz="1600">
                <a:solidFill>
                  <a:srgbClr val="505670"/>
                </a:solidFill>
                <a:latin typeface="Varela Round"/>
                <a:ea typeface="Varela Round"/>
                <a:cs typeface="Varela Round"/>
                <a:sym typeface="Varela Round"/>
              </a:rPr>
              <a:t>be they genetic or environmental, shared between the two babies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yellow">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Shape 9"/>
          <p:cNvSpPr txBox="1"/>
          <p:nvPr>
            <p:ph type="ctrTitle"/>
          </p:nvPr>
        </p:nvSpPr>
        <p:spPr>
          <a:xfrm>
            <a:off x="1630650" y="2655750"/>
            <a:ext cx="5882699" cy="1546500"/>
          </a:xfrm>
          <a:prstGeom prst="rect">
            <a:avLst/>
          </a:prstGeom>
        </p:spPr>
        <p:txBody>
          <a:bodyPr anchorCtr="0" anchor="ctr" bIns="91425" lIns="91425" rIns="91425" tIns="91425"/>
          <a:lstStyle>
            <a:lvl1pPr lvl="0" algn="ctr">
              <a:spcBef>
                <a:spcPts val="0"/>
              </a:spcBef>
              <a:buClr>
                <a:srgbClr val="FFFFFF"/>
              </a:buClr>
              <a:buSzPct val="100000"/>
              <a:defRPr sz="6000">
                <a:solidFill>
                  <a:srgbClr val="FFFFFF"/>
                </a:solidFill>
              </a:defRPr>
            </a:lvl1pPr>
            <a:lvl2pPr lvl="1" algn="ctr">
              <a:spcBef>
                <a:spcPts val="0"/>
              </a:spcBef>
              <a:buClr>
                <a:srgbClr val="FFFFFF"/>
              </a:buClr>
              <a:buSzPct val="100000"/>
              <a:defRPr sz="6000">
                <a:solidFill>
                  <a:srgbClr val="FFFFFF"/>
                </a:solidFill>
              </a:defRPr>
            </a:lvl2pPr>
            <a:lvl3pPr lvl="2" algn="ctr">
              <a:spcBef>
                <a:spcPts val="0"/>
              </a:spcBef>
              <a:buClr>
                <a:srgbClr val="FFFFFF"/>
              </a:buClr>
              <a:buSzPct val="100000"/>
              <a:defRPr sz="6000">
                <a:solidFill>
                  <a:srgbClr val="FFFFFF"/>
                </a:solidFill>
              </a:defRPr>
            </a:lvl3pPr>
            <a:lvl4pPr lvl="3" algn="ctr">
              <a:spcBef>
                <a:spcPts val="0"/>
              </a:spcBef>
              <a:buClr>
                <a:srgbClr val="FFFFFF"/>
              </a:buClr>
              <a:buSzPct val="100000"/>
              <a:defRPr sz="6000">
                <a:solidFill>
                  <a:srgbClr val="FFFFFF"/>
                </a:solidFill>
              </a:defRPr>
            </a:lvl4pPr>
            <a:lvl5pPr lvl="4" algn="ctr">
              <a:spcBef>
                <a:spcPts val="0"/>
              </a:spcBef>
              <a:buClr>
                <a:srgbClr val="FFFFFF"/>
              </a:buClr>
              <a:buSzPct val="100000"/>
              <a:defRPr sz="6000">
                <a:solidFill>
                  <a:srgbClr val="FFFFFF"/>
                </a:solidFill>
              </a:defRPr>
            </a:lvl5pPr>
            <a:lvl6pPr lvl="5" algn="ctr">
              <a:spcBef>
                <a:spcPts val="0"/>
              </a:spcBef>
              <a:buClr>
                <a:srgbClr val="FFFFFF"/>
              </a:buClr>
              <a:buSzPct val="100000"/>
              <a:defRPr sz="6000">
                <a:solidFill>
                  <a:srgbClr val="FFFFFF"/>
                </a:solidFill>
              </a:defRPr>
            </a:lvl6pPr>
            <a:lvl7pPr lvl="6" algn="ctr">
              <a:spcBef>
                <a:spcPts val="0"/>
              </a:spcBef>
              <a:buClr>
                <a:srgbClr val="FFFFFF"/>
              </a:buClr>
              <a:buSzPct val="100000"/>
              <a:defRPr sz="6000">
                <a:solidFill>
                  <a:srgbClr val="FFFFFF"/>
                </a:solidFill>
              </a:defRPr>
            </a:lvl7pPr>
            <a:lvl8pPr lvl="7" algn="ctr">
              <a:spcBef>
                <a:spcPts val="0"/>
              </a:spcBef>
              <a:buClr>
                <a:srgbClr val="FFFFFF"/>
              </a:buClr>
              <a:buSzPct val="100000"/>
              <a:defRPr sz="6000">
                <a:solidFill>
                  <a:srgbClr val="FFFFFF"/>
                </a:solidFill>
              </a:defRPr>
            </a:lvl8pPr>
            <a:lvl9pPr lvl="8" algn="ctr">
              <a:spcBef>
                <a:spcPts val="0"/>
              </a:spcBef>
              <a:buClr>
                <a:srgbClr val="FFFFFF"/>
              </a:buClr>
              <a:buSzPct val="100000"/>
              <a:defRPr sz="60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1027950" y="689775"/>
            <a:ext cx="7088099" cy="910499"/>
          </a:xfrm>
          <a:prstGeom prst="rect">
            <a:avLst/>
          </a:prstGeom>
        </p:spPr>
        <p:txBody>
          <a:bodyPr anchorCtr="0" anchor="b" bIns="91425" lIns="91425" rIns="91425" tIns="91425"/>
          <a:lstStyle>
            <a:lvl1pPr lvl="0" rtl="0">
              <a:spcBef>
                <a:spcPts val="0"/>
              </a:spcBef>
              <a:buClr>
                <a:srgbClr val="979CB8"/>
              </a:buClr>
              <a:defRPr>
                <a:solidFill>
                  <a:srgbClr val="979CB8"/>
                </a:solidFill>
              </a:defRPr>
            </a:lvl1pPr>
            <a:lvl2pPr lvl="1" rtl="0">
              <a:spcBef>
                <a:spcPts val="0"/>
              </a:spcBef>
              <a:buClr>
                <a:srgbClr val="979CB8"/>
              </a:buClr>
              <a:defRPr>
                <a:solidFill>
                  <a:srgbClr val="979CB8"/>
                </a:solidFill>
              </a:defRPr>
            </a:lvl2pPr>
            <a:lvl3pPr lvl="2" rtl="0">
              <a:spcBef>
                <a:spcPts val="0"/>
              </a:spcBef>
              <a:buClr>
                <a:srgbClr val="979CB8"/>
              </a:buClr>
              <a:defRPr>
                <a:solidFill>
                  <a:srgbClr val="979CB8"/>
                </a:solidFill>
              </a:defRPr>
            </a:lvl3pPr>
            <a:lvl4pPr lvl="3" rtl="0">
              <a:spcBef>
                <a:spcPts val="0"/>
              </a:spcBef>
              <a:buClr>
                <a:srgbClr val="979CB8"/>
              </a:buClr>
              <a:defRPr>
                <a:solidFill>
                  <a:srgbClr val="979CB8"/>
                </a:solidFill>
              </a:defRPr>
            </a:lvl4pPr>
            <a:lvl5pPr lvl="4" rtl="0">
              <a:spcBef>
                <a:spcPts val="0"/>
              </a:spcBef>
              <a:buClr>
                <a:srgbClr val="979CB8"/>
              </a:buClr>
              <a:defRPr>
                <a:solidFill>
                  <a:srgbClr val="979CB8"/>
                </a:solidFill>
              </a:defRPr>
            </a:lvl5pPr>
            <a:lvl6pPr lvl="5" rtl="0">
              <a:spcBef>
                <a:spcPts val="0"/>
              </a:spcBef>
              <a:buClr>
                <a:srgbClr val="979CB8"/>
              </a:buClr>
              <a:defRPr>
                <a:solidFill>
                  <a:srgbClr val="979CB8"/>
                </a:solidFill>
              </a:defRPr>
            </a:lvl6pPr>
            <a:lvl7pPr lvl="6" rtl="0">
              <a:spcBef>
                <a:spcPts val="0"/>
              </a:spcBef>
              <a:buClr>
                <a:srgbClr val="979CB8"/>
              </a:buClr>
              <a:defRPr>
                <a:solidFill>
                  <a:srgbClr val="979CB8"/>
                </a:solidFill>
              </a:defRPr>
            </a:lvl7pPr>
            <a:lvl8pPr lvl="7" rtl="0">
              <a:spcBef>
                <a:spcPts val="0"/>
              </a:spcBef>
              <a:buClr>
                <a:srgbClr val="979CB8"/>
              </a:buClr>
              <a:defRPr>
                <a:solidFill>
                  <a:srgbClr val="979CB8"/>
                </a:solidFill>
              </a:defRPr>
            </a:lvl8pPr>
            <a:lvl9pPr lvl="8" rtl="0">
              <a:spcBef>
                <a:spcPts val="0"/>
              </a:spcBef>
              <a:buClr>
                <a:srgbClr val="979CB8"/>
              </a:buClr>
              <a:defRPr>
                <a:solidFill>
                  <a:srgbClr val="979CB8"/>
                </a:solidFill>
              </a:defRPr>
            </a:lvl9pPr>
          </a:lstStyle>
          <a:p/>
        </p:txBody>
      </p:sp>
      <p:sp>
        <p:nvSpPr>
          <p:cNvPr id="44" name="Shape 44"/>
          <p:cNvSpPr/>
          <p:nvPr/>
        </p:nvSpPr>
        <p:spPr>
          <a:xfrm>
            <a:off x="3120675" y="1533250"/>
            <a:ext cx="3060325" cy="15325"/>
          </a:xfrm>
          <a:custGeom>
            <a:pathLst>
              <a:path extrusionOk="0" h="613" w="122413">
                <a:moveTo>
                  <a:pt x="0" y="317"/>
                </a:moveTo>
                <a:cubicBezTo>
                  <a:pt x="40796" y="1116"/>
                  <a:pt x="81608" y="0"/>
                  <a:pt x="122413" y="0"/>
                </a:cubicBezTo>
              </a:path>
            </a:pathLst>
          </a:custGeom>
          <a:noFill/>
          <a:ln cap="flat" cmpd="sng" w="9525">
            <a:solidFill>
              <a:srgbClr val="979CB8"/>
            </a:solidFill>
            <a:prstDash val="solid"/>
            <a:round/>
            <a:headEnd len="lg" w="lg" type="none"/>
            <a:tailEnd len="lg" w="lg" type="none"/>
          </a:ln>
        </p:spPr>
      </p:sp>
      <p:sp>
        <p:nvSpPr>
          <p:cNvPr id="45" name="Shape 45"/>
          <p:cNvSpPr/>
          <p:nvPr/>
        </p:nvSpPr>
        <p:spPr>
          <a:xfrm>
            <a:off x="3068250" y="1577725"/>
            <a:ext cx="3226850" cy="15875"/>
          </a:xfrm>
          <a:custGeom>
            <a:pathLst>
              <a:path extrusionOk="0" h="635" w="129074">
                <a:moveTo>
                  <a:pt x="0" y="0"/>
                </a:moveTo>
                <a:cubicBezTo>
                  <a:pt x="43025" y="0"/>
                  <a:pt x="86048" y="635"/>
                  <a:pt x="129074" y="635"/>
                </a:cubicBezTo>
              </a:path>
            </a:pathLst>
          </a:custGeom>
          <a:noFill/>
          <a:ln cap="flat" cmpd="sng" w="9525">
            <a:solidFill>
              <a:srgbClr val="979CB8"/>
            </a:solidFill>
            <a:prstDash val="solid"/>
            <a:round/>
            <a:headEnd len="lg" w="lg" type="none"/>
            <a:tailEnd len="lg" w="lg" type="none"/>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980400" y="5494075"/>
            <a:ext cx="7183199" cy="692700"/>
          </a:xfrm>
          <a:prstGeom prst="rect">
            <a:avLst/>
          </a:prstGeom>
        </p:spPr>
        <p:txBody>
          <a:bodyPr anchorCtr="0" anchor="b" bIns="91425" lIns="91425" rIns="91425" tIns="91425"/>
          <a:lstStyle>
            <a:lvl1pPr lvl="0" algn="ctr">
              <a:spcBef>
                <a:spcPts val="360"/>
              </a:spcBef>
              <a:buClr>
                <a:srgbClr val="979CB8"/>
              </a:buClr>
              <a:buSzPct val="100000"/>
              <a:buNone/>
              <a:defRPr sz="1600">
                <a:solidFill>
                  <a:srgbClr val="979CB8"/>
                </a:solidFill>
              </a:defRPr>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yellow">
    <p:bg>
      <p:bgPr>
        <a:blipFill>
          <a:blip r:embed="rId2">
            <a:alphaModFix/>
          </a:blip>
          <a:stretch>
            <a:fillRect/>
          </a:stretch>
        </a:blipFill>
      </p:bgPr>
    </p:bg>
    <p:spTree>
      <p:nvGrpSpPr>
        <p:cNvPr id="49" name="Shape 4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green">
    <p:bg>
      <p:bgPr>
        <a:blipFill>
          <a:blip r:embed="rId2">
            <a:alphaModFix/>
          </a:blip>
          <a:stretch>
            <a:fillRect/>
          </a:stretch>
        </a:blipFill>
      </p:bgPr>
    </p:bg>
    <p:spTree>
      <p:nvGrpSpPr>
        <p:cNvPr id="50" name="Shape 5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magenta">
    <p:bg>
      <p:bgPr>
        <a:blipFill>
          <a:blip r:embed="rId2">
            <a:alphaModFix/>
          </a:blip>
          <a:stretch>
            <a:fillRect/>
          </a:stretch>
        </a:blipFill>
      </p:bgPr>
    </p:bg>
    <p:spTree>
      <p:nvGrpSpPr>
        <p:cNvPr id="51" name="Shape 5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blue">
    <p:bg>
      <p:bgPr>
        <a:blipFill>
          <a:blip r:embed="rId2">
            <a:alphaModFix/>
          </a:blip>
          <a:stretch>
            <a:fillRect/>
          </a:stretch>
        </a:blipFill>
      </p:bgPr>
    </p:bg>
    <p:spTree>
      <p:nvGrpSpPr>
        <p:cNvPr id="52" name="Shape 5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green">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Shape 11"/>
          <p:cNvSpPr txBox="1"/>
          <p:nvPr>
            <p:ph type="ctrTitle"/>
          </p:nvPr>
        </p:nvSpPr>
        <p:spPr>
          <a:xfrm>
            <a:off x="1630650" y="2655750"/>
            <a:ext cx="5882699" cy="1546500"/>
          </a:xfrm>
          <a:prstGeom prst="rect">
            <a:avLst/>
          </a:prstGeom>
        </p:spPr>
        <p:txBody>
          <a:bodyPr anchorCtr="0" anchor="ctr" bIns="91425" lIns="91425" rIns="91425" tIns="91425"/>
          <a:lstStyle>
            <a:lvl1pPr lvl="0" rtl="0" algn="ctr">
              <a:spcBef>
                <a:spcPts val="0"/>
              </a:spcBef>
              <a:buClr>
                <a:srgbClr val="FFFFFF"/>
              </a:buClr>
              <a:buSzPct val="100000"/>
              <a:defRPr sz="6000">
                <a:solidFill>
                  <a:srgbClr val="FFFFFF"/>
                </a:solidFill>
              </a:defRPr>
            </a:lvl1pPr>
            <a:lvl2pPr lvl="1" rtl="0" algn="ctr">
              <a:spcBef>
                <a:spcPts val="0"/>
              </a:spcBef>
              <a:buClr>
                <a:srgbClr val="FFFFFF"/>
              </a:buClr>
              <a:buSzPct val="100000"/>
              <a:defRPr sz="6000">
                <a:solidFill>
                  <a:srgbClr val="FFFFFF"/>
                </a:solidFill>
              </a:defRPr>
            </a:lvl2pPr>
            <a:lvl3pPr lvl="2" rtl="0" algn="ctr">
              <a:spcBef>
                <a:spcPts val="0"/>
              </a:spcBef>
              <a:buClr>
                <a:srgbClr val="FFFFFF"/>
              </a:buClr>
              <a:buSzPct val="100000"/>
              <a:defRPr sz="6000">
                <a:solidFill>
                  <a:srgbClr val="FFFFFF"/>
                </a:solidFill>
              </a:defRPr>
            </a:lvl3pPr>
            <a:lvl4pPr lvl="3" rtl="0" algn="ctr">
              <a:spcBef>
                <a:spcPts val="0"/>
              </a:spcBef>
              <a:buClr>
                <a:srgbClr val="FFFFFF"/>
              </a:buClr>
              <a:buSzPct val="100000"/>
              <a:defRPr sz="6000">
                <a:solidFill>
                  <a:srgbClr val="FFFFFF"/>
                </a:solidFill>
              </a:defRPr>
            </a:lvl4pPr>
            <a:lvl5pPr lvl="4" rtl="0" algn="ctr">
              <a:spcBef>
                <a:spcPts val="0"/>
              </a:spcBef>
              <a:buClr>
                <a:srgbClr val="FFFFFF"/>
              </a:buClr>
              <a:buSzPct val="100000"/>
              <a:defRPr sz="6000">
                <a:solidFill>
                  <a:srgbClr val="FFFFFF"/>
                </a:solidFill>
              </a:defRPr>
            </a:lvl5pPr>
            <a:lvl6pPr lvl="5" rtl="0" algn="ctr">
              <a:spcBef>
                <a:spcPts val="0"/>
              </a:spcBef>
              <a:buClr>
                <a:srgbClr val="FFFFFF"/>
              </a:buClr>
              <a:buSzPct val="100000"/>
              <a:defRPr sz="6000">
                <a:solidFill>
                  <a:srgbClr val="FFFFFF"/>
                </a:solidFill>
              </a:defRPr>
            </a:lvl6pPr>
            <a:lvl7pPr lvl="6" rtl="0" algn="ctr">
              <a:spcBef>
                <a:spcPts val="0"/>
              </a:spcBef>
              <a:buClr>
                <a:srgbClr val="FFFFFF"/>
              </a:buClr>
              <a:buSzPct val="100000"/>
              <a:defRPr sz="6000">
                <a:solidFill>
                  <a:srgbClr val="FFFFFF"/>
                </a:solidFill>
              </a:defRPr>
            </a:lvl7pPr>
            <a:lvl8pPr lvl="7" rtl="0" algn="ctr">
              <a:spcBef>
                <a:spcPts val="0"/>
              </a:spcBef>
              <a:buClr>
                <a:srgbClr val="FFFFFF"/>
              </a:buClr>
              <a:buSzPct val="100000"/>
              <a:defRPr sz="6000">
                <a:solidFill>
                  <a:srgbClr val="FFFFFF"/>
                </a:solidFill>
              </a:defRPr>
            </a:lvl8pPr>
            <a:lvl9pPr lvl="8" rtl="0" algn="ctr">
              <a:spcBef>
                <a:spcPts val="0"/>
              </a:spcBef>
              <a:buClr>
                <a:srgbClr val="FFFFFF"/>
              </a:buClr>
              <a:buSzPct val="100000"/>
              <a:defRPr sz="6000">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magenta">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Shape 13"/>
          <p:cNvSpPr txBox="1"/>
          <p:nvPr>
            <p:ph type="ctrTitle"/>
          </p:nvPr>
        </p:nvSpPr>
        <p:spPr>
          <a:xfrm>
            <a:off x="1630650" y="2655750"/>
            <a:ext cx="5882699" cy="1546500"/>
          </a:xfrm>
          <a:prstGeom prst="rect">
            <a:avLst/>
          </a:prstGeom>
        </p:spPr>
        <p:txBody>
          <a:bodyPr anchorCtr="0" anchor="ctr" bIns="91425" lIns="91425" rIns="91425" tIns="91425"/>
          <a:lstStyle>
            <a:lvl1pPr lvl="0" rtl="0" algn="ctr">
              <a:spcBef>
                <a:spcPts val="0"/>
              </a:spcBef>
              <a:buClr>
                <a:srgbClr val="FFFFFF"/>
              </a:buClr>
              <a:buSzPct val="100000"/>
              <a:defRPr sz="6000">
                <a:solidFill>
                  <a:srgbClr val="FFFFFF"/>
                </a:solidFill>
              </a:defRPr>
            </a:lvl1pPr>
            <a:lvl2pPr lvl="1" rtl="0" algn="ctr">
              <a:spcBef>
                <a:spcPts val="0"/>
              </a:spcBef>
              <a:buClr>
                <a:srgbClr val="FFFFFF"/>
              </a:buClr>
              <a:buSzPct val="100000"/>
              <a:defRPr sz="6000">
                <a:solidFill>
                  <a:srgbClr val="FFFFFF"/>
                </a:solidFill>
              </a:defRPr>
            </a:lvl2pPr>
            <a:lvl3pPr lvl="2" rtl="0" algn="ctr">
              <a:spcBef>
                <a:spcPts val="0"/>
              </a:spcBef>
              <a:buClr>
                <a:srgbClr val="FFFFFF"/>
              </a:buClr>
              <a:buSzPct val="100000"/>
              <a:defRPr sz="6000">
                <a:solidFill>
                  <a:srgbClr val="FFFFFF"/>
                </a:solidFill>
              </a:defRPr>
            </a:lvl3pPr>
            <a:lvl4pPr lvl="3" rtl="0" algn="ctr">
              <a:spcBef>
                <a:spcPts val="0"/>
              </a:spcBef>
              <a:buClr>
                <a:srgbClr val="FFFFFF"/>
              </a:buClr>
              <a:buSzPct val="100000"/>
              <a:defRPr sz="6000">
                <a:solidFill>
                  <a:srgbClr val="FFFFFF"/>
                </a:solidFill>
              </a:defRPr>
            </a:lvl4pPr>
            <a:lvl5pPr lvl="4" rtl="0" algn="ctr">
              <a:spcBef>
                <a:spcPts val="0"/>
              </a:spcBef>
              <a:buClr>
                <a:srgbClr val="FFFFFF"/>
              </a:buClr>
              <a:buSzPct val="100000"/>
              <a:defRPr sz="6000">
                <a:solidFill>
                  <a:srgbClr val="FFFFFF"/>
                </a:solidFill>
              </a:defRPr>
            </a:lvl5pPr>
            <a:lvl6pPr lvl="5" rtl="0" algn="ctr">
              <a:spcBef>
                <a:spcPts val="0"/>
              </a:spcBef>
              <a:buClr>
                <a:srgbClr val="FFFFFF"/>
              </a:buClr>
              <a:buSzPct val="100000"/>
              <a:defRPr sz="6000">
                <a:solidFill>
                  <a:srgbClr val="FFFFFF"/>
                </a:solidFill>
              </a:defRPr>
            </a:lvl6pPr>
            <a:lvl7pPr lvl="6" rtl="0" algn="ctr">
              <a:spcBef>
                <a:spcPts val="0"/>
              </a:spcBef>
              <a:buClr>
                <a:srgbClr val="FFFFFF"/>
              </a:buClr>
              <a:buSzPct val="100000"/>
              <a:defRPr sz="6000">
                <a:solidFill>
                  <a:srgbClr val="FFFFFF"/>
                </a:solidFill>
              </a:defRPr>
            </a:lvl7pPr>
            <a:lvl8pPr lvl="7" rtl="0" algn="ctr">
              <a:spcBef>
                <a:spcPts val="0"/>
              </a:spcBef>
              <a:buClr>
                <a:srgbClr val="FFFFFF"/>
              </a:buClr>
              <a:buSzPct val="100000"/>
              <a:defRPr sz="6000">
                <a:solidFill>
                  <a:srgbClr val="FFFFFF"/>
                </a:solidFill>
              </a:defRPr>
            </a:lvl8pPr>
            <a:lvl9pPr lvl="8" rtl="0" algn="ctr">
              <a:spcBef>
                <a:spcPts val="0"/>
              </a:spcBef>
              <a:buClr>
                <a:srgbClr val="FFFFFF"/>
              </a:buClr>
              <a:buSzPct val="100000"/>
              <a:defRPr sz="6000">
                <a:solidFill>
                  <a:srgbClr val="FFFFFF"/>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blu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Shape 15"/>
          <p:cNvSpPr txBox="1"/>
          <p:nvPr>
            <p:ph type="ctrTitle"/>
          </p:nvPr>
        </p:nvSpPr>
        <p:spPr>
          <a:xfrm>
            <a:off x="1630650" y="2655750"/>
            <a:ext cx="5882699" cy="1546500"/>
          </a:xfrm>
          <a:prstGeom prst="rect">
            <a:avLst/>
          </a:prstGeom>
        </p:spPr>
        <p:txBody>
          <a:bodyPr anchorCtr="0" anchor="ctr" bIns="91425" lIns="91425" rIns="91425" tIns="91425"/>
          <a:lstStyle>
            <a:lvl1pPr lvl="0" rtl="0" algn="ctr">
              <a:spcBef>
                <a:spcPts val="0"/>
              </a:spcBef>
              <a:buClr>
                <a:srgbClr val="FFFFFF"/>
              </a:buClr>
              <a:buSzPct val="100000"/>
              <a:defRPr sz="6000">
                <a:solidFill>
                  <a:srgbClr val="FFFFFF"/>
                </a:solidFill>
              </a:defRPr>
            </a:lvl1pPr>
            <a:lvl2pPr lvl="1" rtl="0" algn="ctr">
              <a:spcBef>
                <a:spcPts val="0"/>
              </a:spcBef>
              <a:buClr>
                <a:srgbClr val="FFFFFF"/>
              </a:buClr>
              <a:buSzPct val="100000"/>
              <a:defRPr sz="6000">
                <a:solidFill>
                  <a:srgbClr val="FFFFFF"/>
                </a:solidFill>
              </a:defRPr>
            </a:lvl2pPr>
            <a:lvl3pPr lvl="2" rtl="0" algn="ctr">
              <a:spcBef>
                <a:spcPts val="0"/>
              </a:spcBef>
              <a:buClr>
                <a:srgbClr val="FFFFFF"/>
              </a:buClr>
              <a:buSzPct val="100000"/>
              <a:defRPr sz="6000">
                <a:solidFill>
                  <a:srgbClr val="FFFFFF"/>
                </a:solidFill>
              </a:defRPr>
            </a:lvl3pPr>
            <a:lvl4pPr lvl="3" rtl="0" algn="ctr">
              <a:spcBef>
                <a:spcPts val="0"/>
              </a:spcBef>
              <a:buClr>
                <a:srgbClr val="FFFFFF"/>
              </a:buClr>
              <a:buSzPct val="100000"/>
              <a:defRPr sz="6000">
                <a:solidFill>
                  <a:srgbClr val="FFFFFF"/>
                </a:solidFill>
              </a:defRPr>
            </a:lvl4pPr>
            <a:lvl5pPr lvl="4" rtl="0" algn="ctr">
              <a:spcBef>
                <a:spcPts val="0"/>
              </a:spcBef>
              <a:buClr>
                <a:srgbClr val="FFFFFF"/>
              </a:buClr>
              <a:buSzPct val="100000"/>
              <a:defRPr sz="6000">
                <a:solidFill>
                  <a:srgbClr val="FFFFFF"/>
                </a:solidFill>
              </a:defRPr>
            </a:lvl5pPr>
            <a:lvl6pPr lvl="5" rtl="0" algn="ctr">
              <a:spcBef>
                <a:spcPts val="0"/>
              </a:spcBef>
              <a:buClr>
                <a:srgbClr val="FFFFFF"/>
              </a:buClr>
              <a:buSzPct val="100000"/>
              <a:defRPr sz="6000">
                <a:solidFill>
                  <a:srgbClr val="FFFFFF"/>
                </a:solidFill>
              </a:defRPr>
            </a:lvl6pPr>
            <a:lvl7pPr lvl="6" rtl="0" algn="ctr">
              <a:spcBef>
                <a:spcPts val="0"/>
              </a:spcBef>
              <a:buClr>
                <a:srgbClr val="FFFFFF"/>
              </a:buClr>
              <a:buSzPct val="100000"/>
              <a:defRPr sz="6000">
                <a:solidFill>
                  <a:srgbClr val="FFFFFF"/>
                </a:solidFill>
              </a:defRPr>
            </a:lvl7pPr>
            <a:lvl8pPr lvl="7" rtl="0" algn="ctr">
              <a:spcBef>
                <a:spcPts val="0"/>
              </a:spcBef>
              <a:buClr>
                <a:srgbClr val="FFFFFF"/>
              </a:buClr>
              <a:buSzPct val="100000"/>
              <a:defRPr sz="6000">
                <a:solidFill>
                  <a:srgbClr val="FFFFFF"/>
                </a:solidFill>
              </a:defRPr>
            </a:lvl8pPr>
            <a:lvl9pPr lvl="8" rtl="0" algn="ctr">
              <a:spcBef>
                <a:spcPts val="0"/>
              </a:spcBef>
              <a:buClr>
                <a:srgbClr val="FFFFFF"/>
              </a:buClr>
              <a:buSzPct val="100000"/>
              <a:defRPr sz="6000">
                <a:solidFill>
                  <a:srgbClr val="FFFFFF"/>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6" name="Shape 16"/>
        <p:cNvGrpSpPr/>
        <p:nvPr/>
      </p:nvGrpSpPr>
      <p:grpSpPr>
        <a:xfrm>
          <a:off x="0" y="0"/>
          <a:ext cx="0" cy="0"/>
          <a:chOff x="0" y="0"/>
          <a:chExt cx="0" cy="0"/>
        </a:xfrm>
      </p:grpSpPr>
      <p:sp>
        <p:nvSpPr>
          <p:cNvPr id="17" name="Shape 17"/>
          <p:cNvSpPr txBox="1"/>
          <p:nvPr>
            <p:ph type="ctrTitle"/>
          </p:nvPr>
        </p:nvSpPr>
        <p:spPr>
          <a:xfrm>
            <a:off x="1650450" y="1830109"/>
            <a:ext cx="5843100" cy="1546500"/>
          </a:xfrm>
          <a:prstGeom prst="rect">
            <a:avLst/>
          </a:prstGeom>
        </p:spPr>
        <p:txBody>
          <a:bodyPr anchorCtr="0" anchor="b" bIns="91425" lIns="91425" rIns="91425" tIns="91425"/>
          <a:lstStyle>
            <a:lvl1pPr lvl="0" rtl="0" algn="ctr">
              <a:spcBef>
                <a:spcPts val="0"/>
              </a:spcBef>
              <a:buSzPct val="100000"/>
              <a:defRPr sz="48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18" name="Shape 18"/>
          <p:cNvSpPr txBox="1"/>
          <p:nvPr>
            <p:ph idx="1" type="subTitle"/>
          </p:nvPr>
        </p:nvSpPr>
        <p:spPr>
          <a:xfrm>
            <a:off x="1650450" y="3505725"/>
            <a:ext cx="5843100" cy="1046400"/>
          </a:xfrm>
          <a:prstGeom prst="rect">
            <a:avLst/>
          </a:prstGeom>
        </p:spPr>
        <p:txBody>
          <a:bodyPr anchorCtr="0" anchor="t" bIns="91425" lIns="91425" rIns="91425" tIns="91425"/>
          <a:lstStyle>
            <a:lvl1pPr lvl="0" rtl="0" algn="ctr">
              <a:spcBef>
                <a:spcPts val="0"/>
              </a:spcBef>
              <a:buClr>
                <a:srgbClr val="979CB8"/>
              </a:buClr>
              <a:buNone/>
              <a:defRPr>
                <a:solidFill>
                  <a:srgbClr val="979CB8"/>
                </a:solidFill>
              </a:defRPr>
            </a:lvl1pPr>
            <a:lvl2pPr lvl="1" rtl="0" algn="ctr">
              <a:spcBef>
                <a:spcPts val="0"/>
              </a:spcBef>
              <a:buClr>
                <a:srgbClr val="979CB8"/>
              </a:buClr>
              <a:buSzPct val="100000"/>
              <a:buNone/>
              <a:defRPr sz="3000">
                <a:solidFill>
                  <a:srgbClr val="979CB8"/>
                </a:solidFill>
              </a:defRPr>
            </a:lvl2pPr>
            <a:lvl3pPr lvl="2" rtl="0" algn="ctr">
              <a:spcBef>
                <a:spcPts val="0"/>
              </a:spcBef>
              <a:buClr>
                <a:srgbClr val="979CB8"/>
              </a:buClr>
              <a:buSzPct val="100000"/>
              <a:buNone/>
              <a:defRPr sz="3000">
                <a:solidFill>
                  <a:srgbClr val="979CB8"/>
                </a:solidFill>
              </a:defRPr>
            </a:lvl3pPr>
            <a:lvl4pPr lvl="3" rtl="0" algn="ctr">
              <a:spcBef>
                <a:spcPts val="0"/>
              </a:spcBef>
              <a:buClr>
                <a:srgbClr val="979CB8"/>
              </a:buClr>
              <a:buSzPct val="100000"/>
              <a:buNone/>
              <a:defRPr sz="3000">
                <a:solidFill>
                  <a:srgbClr val="979CB8"/>
                </a:solidFill>
              </a:defRPr>
            </a:lvl4pPr>
            <a:lvl5pPr lvl="4" rtl="0" algn="ctr">
              <a:spcBef>
                <a:spcPts val="0"/>
              </a:spcBef>
              <a:buClr>
                <a:srgbClr val="979CB8"/>
              </a:buClr>
              <a:buSzPct val="100000"/>
              <a:buNone/>
              <a:defRPr sz="3000">
                <a:solidFill>
                  <a:srgbClr val="979CB8"/>
                </a:solidFill>
              </a:defRPr>
            </a:lvl5pPr>
            <a:lvl6pPr lvl="5" rtl="0" algn="ctr">
              <a:spcBef>
                <a:spcPts val="0"/>
              </a:spcBef>
              <a:buClr>
                <a:srgbClr val="979CB8"/>
              </a:buClr>
              <a:buSzPct val="100000"/>
              <a:buNone/>
              <a:defRPr sz="3000">
                <a:solidFill>
                  <a:srgbClr val="979CB8"/>
                </a:solidFill>
              </a:defRPr>
            </a:lvl6pPr>
            <a:lvl7pPr lvl="6" rtl="0" algn="ctr">
              <a:spcBef>
                <a:spcPts val="0"/>
              </a:spcBef>
              <a:buClr>
                <a:srgbClr val="979CB8"/>
              </a:buClr>
              <a:buSzPct val="100000"/>
              <a:buNone/>
              <a:defRPr sz="3000">
                <a:solidFill>
                  <a:srgbClr val="979CB8"/>
                </a:solidFill>
              </a:defRPr>
            </a:lvl7pPr>
            <a:lvl8pPr lvl="7" rtl="0" algn="ctr">
              <a:spcBef>
                <a:spcPts val="0"/>
              </a:spcBef>
              <a:buClr>
                <a:srgbClr val="979CB8"/>
              </a:buClr>
              <a:buSzPct val="100000"/>
              <a:buNone/>
              <a:defRPr sz="3000">
                <a:solidFill>
                  <a:srgbClr val="979CB8"/>
                </a:solidFill>
              </a:defRPr>
            </a:lvl8pPr>
            <a:lvl9pPr lvl="8" rtl="0" algn="ctr">
              <a:spcBef>
                <a:spcPts val="0"/>
              </a:spcBef>
              <a:buClr>
                <a:srgbClr val="979CB8"/>
              </a:buClr>
              <a:buSzPct val="100000"/>
              <a:buNone/>
              <a:defRPr sz="3000">
                <a:solidFill>
                  <a:srgbClr val="979CB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9" name="Shape 19"/>
        <p:cNvGrpSpPr/>
        <p:nvPr/>
      </p:nvGrpSpPr>
      <p:grpSpPr>
        <a:xfrm>
          <a:off x="0" y="0"/>
          <a:ext cx="0" cy="0"/>
          <a:chOff x="0" y="0"/>
          <a:chExt cx="0" cy="0"/>
        </a:xfrm>
      </p:grpSpPr>
      <p:sp>
        <p:nvSpPr>
          <p:cNvPr id="20" name="Shape 20"/>
          <p:cNvSpPr txBox="1"/>
          <p:nvPr>
            <p:ph idx="1" type="body"/>
          </p:nvPr>
        </p:nvSpPr>
        <p:spPr>
          <a:xfrm>
            <a:off x="1404600" y="2882400"/>
            <a:ext cx="6334799" cy="1093199"/>
          </a:xfrm>
          <a:prstGeom prst="rect">
            <a:avLst/>
          </a:prstGeom>
        </p:spPr>
        <p:txBody>
          <a:bodyPr anchorCtr="0" anchor="t" bIns="91425" lIns="91425" rIns="91425" tIns="91425"/>
          <a:lstStyle>
            <a:lvl1pPr lvl="0" rtl="0" algn="ctr">
              <a:spcBef>
                <a:spcPts val="0"/>
              </a:spcBef>
              <a:buSzPct val="100000"/>
              <a:buFont typeface="Shadows Into Light"/>
              <a:defRPr sz="3000">
                <a:latin typeface="Shadows Into Light"/>
                <a:ea typeface="Shadows Into Light"/>
                <a:cs typeface="Shadows Into Light"/>
                <a:sym typeface="Shadows Into Light"/>
              </a:defRPr>
            </a:lvl1pPr>
            <a:lvl2pPr lvl="1" rtl="0" algn="ctr">
              <a:spcBef>
                <a:spcPts val="0"/>
              </a:spcBef>
              <a:buSzPct val="100000"/>
              <a:buFont typeface="Shadows Into Light"/>
              <a:defRPr sz="3000">
                <a:latin typeface="Shadows Into Light"/>
                <a:ea typeface="Shadows Into Light"/>
                <a:cs typeface="Shadows Into Light"/>
                <a:sym typeface="Shadows Into Light"/>
              </a:defRPr>
            </a:lvl2pPr>
            <a:lvl3pPr lvl="2" rtl="0" algn="ctr">
              <a:spcBef>
                <a:spcPts val="0"/>
              </a:spcBef>
              <a:buSzPct val="100000"/>
              <a:buFont typeface="Shadows Into Light"/>
              <a:defRPr sz="3000">
                <a:latin typeface="Shadows Into Light"/>
                <a:ea typeface="Shadows Into Light"/>
                <a:cs typeface="Shadows Into Light"/>
                <a:sym typeface="Shadows Into Light"/>
              </a:defRPr>
            </a:lvl3pPr>
            <a:lvl4pPr lvl="3" rtl="0" algn="ctr">
              <a:spcBef>
                <a:spcPts val="0"/>
              </a:spcBef>
              <a:buSzPct val="100000"/>
              <a:buFont typeface="Shadows Into Light"/>
              <a:defRPr sz="3000">
                <a:latin typeface="Shadows Into Light"/>
                <a:ea typeface="Shadows Into Light"/>
                <a:cs typeface="Shadows Into Light"/>
                <a:sym typeface="Shadows Into Light"/>
              </a:defRPr>
            </a:lvl4pPr>
            <a:lvl5pPr lvl="4" rtl="0" algn="ctr">
              <a:spcBef>
                <a:spcPts val="0"/>
              </a:spcBef>
              <a:buSzPct val="100000"/>
              <a:buFont typeface="Shadows Into Light"/>
              <a:defRPr sz="3000">
                <a:latin typeface="Shadows Into Light"/>
                <a:ea typeface="Shadows Into Light"/>
                <a:cs typeface="Shadows Into Light"/>
                <a:sym typeface="Shadows Into Light"/>
              </a:defRPr>
            </a:lvl5pPr>
            <a:lvl6pPr lvl="5" rtl="0" algn="ctr">
              <a:spcBef>
                <a:spcPts val="0"/>
              </a:spcBef>
              <a:buSzPct val="100000"/>
              <a:buFont typeface="Shadows Into Light"/>
              <a:defRPr sz="3000">
                <a:latin typeface="Shadows Into Light"/>
                <a:ea typeface="Shadows Into Light"/>
                <a:cs typeface="Shadows Into Light"/>
                <a:sym typeface="Shadows Into Light"/>
              </a:defRPr>
            </a:lvl6pPr>
            <a:lvl7pPr lvl="6" rtl="0" algn="ctr">
              <a:spcBef>
                <a:spcPts val="0"/>
              </a:spcBef>
              <a:buSzPct val="100000"/>
              <a:buFont typeface="Shadows Into Light"/>
              <a:defRPr sz="3000">
                <a:latin typeface="Shadows Into Light"/>
                <a:ea typeface="Shadows Into Light"/>
                <a:cs typeface="Shadows Into Light"/>
                <a:sym typeface="Shadows Into Light"/>
              </a:defRPr>
            </a:lvl7pPr>
            <a:lvl8pPr lvl="7" rtl="0" algn="ctr">
              <a:spcBef>
                <a:spcPts val="0"/>
              </a:spcBef>
              <a:buSzPct val="100000"/>
              <a:buFont typeface="Shadows Into Light"/>
              <a:defRPr sz="3000">
                <a:latin typeface="Shadows Into Light"/>
                <a:ea typeface="Shadows Into Light"/>
                <a:cs typeface="Shadows Into Light"/>
                <a:sym typeface="Shadows Into Light"/>
              </a:defRPr>
            </a:lvl8pPr>
            <a:lvl9pPr lvl="8" algn="ctr">
              <a:spcBef>
                <a:spcPts val="0"/>
              </a:spcBef>
              <a:buSzPct val="100000"/>
              <a:buFont typeface="Shadows Into Light"/>
              <a:defRPr sz="3000">
                <a:latin typeface="Shadows Into Light"/>
                <a:ea typeface="Shadows Into Light"/>
                <a:cs typeface="Shadows Into Light"/>
                <a:sym typeface="Shadows Into Light"/>
              </a:defRPr>
            </a:lvl9pPr>
          </a:lstStyle>
          <a:p/>
        </p:txBody>
      </p:sp>
      <p:sp>
        <p:nvSpPr>
          <p:cNvPr id="21" name="Shape 21"/>
          <p:cNvSpPr txBox="1"/>
          <p:nvPr/>
        </p:nvSpPr>
        <p:spPr>
          <a:xfrm>
            <a:off x="3593400" y="1651425"/>
            <a:ext cx="1957200" cy="871499"/>
          </a:xfrm>
          <a:prstGeom prst="rect">
            <a:avLst/>
          </a:prstGeom>
          <a:noFill/>
          <a:ln>
            <a:noFill/>
          </a:ln>
        </p:spPr>
        <p:txBody>
          <a:bodyPr anchorCtr="0" anchor="t" bIns="91425" lIns="91425" rIns="91425" tIns="91425">
            <a:noAutofit/>
          </a:bodyPr>
          <a:lstStyle/>
          <a:p>
            <a:pPr lvl="0" algn="ctr">
              <a:spcBef>
                <a:spcPts val="0"/>
              </a:spcBef>
              <a:buNone/>
            </a:pPr>
            <a:r>
              <a:rPr lang="en" sz="9600">
                <a:solidFill>
                  <a:srgbClr val="979CB8"/>
                </a:solidFill>
                <a:latin typeface="Varela Round"/>
                <a:ea typeface="Varela Round"/>
                <a:cs typeface="Varela Round"/>
                <a:sym typeface="Varela Round"/>
              </a:rPr>
              <a:t>“</a:t>
            </a:r>
          </a:p>
        </p:txBody>
      </p:sp>
      <p:sp>
        <p:nvSpPr>
          <p:cNvPr id="22" name="Shape 22"/>
          <p:cNvSpPr/>
          <p:nvPr/>
        </p:nvSpPr>
        <p:spPr>
          <a:xfrm>
            <a:off x="3950607" y="1571221"/>
            <a:ext cx="1308410" cy="1159078"/>
          </a:xfrm>
          <a:custGeom>
            <a:pathLst>
              <a:path extrusionOk="0" h="52447" w="59251">
                <a:moveTo>
                  <a:pt x="31417" y="954"/>
                </a:moveTo>
                <a:cubicBezTo>
                  <a:pt x="25372" y="536"/>
                  <a:pt x="17283" y="-1744"/>
                  <a:pt x="13340" y="2856"/>
                </a:cubicBezTo>
                <a:cubicBezTo>
                  <a:pt x="3770" y="14019"/>
                  <a:pt x="374" y="37628"/>
                  <a:pt x="11755" y="46938"/>
                </a:cubicBezTo>
                <a:cubicBezTo>
                  <a:pt x="19207" y="53034"/>
                  <a:pt x="30838" y="53180"/>
                  <a:pt x="40297" y="51378"/>
                </a:cubicBezTo>
                <a:cubicBezTo>
                  <a:pt x="46480" y="50199"/>
                  <a:pt x="49933" y="42778"/>
                  <a:pt x="52665" y="37107"/>
                </a:cubicBezTo>
                <a:cubicBezTo>
                  <a:pt x="55247" y="31744"/>
                  <a:pt x="60978" y="25793"/>
                  <a:pt x="58690" y="20299"/>
                </a:cubicBezTo>
                <a:cubicBezTo>
                  <a:pt x="57278" y="16911"/>
                  <a:pt x="53473" y="15077"/>
                  <a:pt x="50445" y="13005"/>
                </a:cubicBezTo>
                <a:cubicBezTo>
                  <a:pt x="41917" y="7170"/>
                  <a:pt x="31006" y="-916"/>
                  <a:pt x="21269" y="2539"/>
                </a:cubicBezTo>
                <a:cubicBezTo>
                  <a:pt x="13737" y="5211"/>
                  <a:pt x="5208" y="9706"/>
                  <a:pt x="2241" y="17127"/>
                </a:cubicBezTo>
                <a:cubicBezTo>
                  <a:pt x="-1024" y="25295"/>
                  <a:pt x="-738" y="36131"/>
                  <a:pt x="4144" y="43449"/>
                </a:cubicBezTo>
              </a:path>
            </a:pathLst>
          </a:custGeom>
          <a:noFill/>
          <a:ln cap="flat" cmpd="sng" w="9525">
            <a:solidFill>
              <a:srgbClr val="979CB8"/>
            </a:solidFill>
            <a:prstDash val="solid"/>
            <a:round/>
            <a:headEnd len="lg" w="lg" type="none"/>
            <a:tailEnd len="lg" w="lg" type="none"/>
          </a:ln>
        </p:spPr>
      </p:sp>
      <p:sp>
        <p:nvSpPr>
          <p:cNvPr id="23" name="Shape 23"/>
          <p:cNvSpPr/>
          <p:nvPr/>
        </p:nvSpPr>
        <p:spPr>
          <a:xfrm>
            <a:off x="3874667" y="1485125"/>
            <a:ext cx="1394664" cy="1302551"/>
          </a:xfrm>
          <a:custGeom>
            <a:pathLst>
              <a:path extrusionOk="0" h="58939" w="63157">
                <a:moveTo>
                  <a:pt x="20826" y="0"/>
                </a:moveTo>
                <a:cubicBezTo>
                  <a:pt x="13565" y="0"/>
                  <a:pt x="6296" y="7516"/>
                  <a:pt x="4652" y="14588"/>
                </a:cubicBezTo>
                <a:cubicBezTo>
                  <a:pt x="2363" y="24428"/>
                  <a:pt x="5707" y="35896"/>
                  <a:pt x="11629" y="44082"/>
                </a:cubicBezTo>
                <a:cubicBezTo>
                  <a:pt x="17781" y="52586"/>
                  <a:pt x="29172" y="60332"/>
                  <a:pt x="39537" y="58670"/>
                </a:cubicBezTo>
                <a:cubicBezTo>
                  <a:pt x="49203" y="57119"/>
                  <a:pt x="49748" y="56659"/>
                  <a:pt x="57296" y="50424"/>
                </a:cubicBezTo>
                <a:cubicBezTo>
                  <a:pt x="62555" y="46079"/>
                  <a:pt x="64679" y="36599"/>
                  <a:pt x="61736" y="30445"/>
                </a:cubicBezTo>
                <a:cubicBezTo>
                  <a:pt x="58298" y="23257"/>
                  <a:pt x="56272" y="24643"/>
                  <a:pt x="50954" y="18711"/>
                </a:cubicBezTo>
                <a:cubicBezTo>
                  <a:pt x="47260" y="14590"/>
                  <a:pt x="44103" y="9184"/>
                  <a:pt x="38903" y="7294"/>
                </a:cubicBezTo>
                <a:cubicBezTo>
                  <a:pt x="33438" y="5307"/>
                  <a:pt x="26890" y="5217"/>
                  <a:pt x="21460" y="7294"/>
                </a:cubicBezTo>
                <a:cubicBezTo>
                  <a:pt x="9148" y="12000"/>
                  <a:pt x="-3826" y="29029"/>
                  <a:pt x="1164" y="41228"/>
                </a:cubicBezTo>
                <a:cubicBezTo>
                  <a:pt x="8128" y="58253"/>
                  <a:pt x="49341" y="57602"/>
                  <a:pt x="56345" y="40593"/>
                </a:cubicBezTo>
                <a:cubicBezTo>
                  <a:pt x="58881" y="34431"/>
                  <a:pt x="60566" y="26228"/>
                  <a:pt x="56979" y="20614"/>
                </a:cubicBezTo>
                <a:cubicBezTo>
                  <a:pt x="53070" y="14496"/>
                  <a:pt x="47109" y="9628"/>
                  <a:pt x="40806" y="6026"/>
                </a:cubicBezTo>
                <a:cubicBezTo>
                  <a:pt x="32309" y="1169"/>
                  <a:pt x="17818" y="3588"/>
                  <a:pt x="11946" y="11417"/>
                </a:cubicBezTo>
              </a:path>
            </a:pathLst>
          </a:custGeom>
          <a:noFill/>
          <a:ln cap="flat" cmpd="sng" w="9525">
            <a:solidFill>
              <a:srgbClr val="979CB8"/>
            </a:solidFill>
            <a:prstDash val="solid"/>
            <a:round/>
            <a:headEnd len="lg" w="lg" type="none"/>
            <a:tailEnd len="lg" w="lg" type="none"/>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24" name="Shape 24"/>
        <p:cNvGrpSpPr/>
        <p:nvPr/>
      </p:nvGrpSpPr>
      <p:grpSpPr>
        <a:xfrm>
          <a:off x="0" y="0"/>
          <a:ext cx="0" cy="0"/>
          <a:chOff x="0" y="0"/>
          <a:chExt cx="0" cy="0"/>
        </a:xfrm>
      </p:grpSpPr>
      <p:sp>
        <p:nvSpPr>
          <p:cNvPr id="25" name="Shape 25"/>
          <p:cNvSpPr txBox="1"/>
          <p:nvPr>
            <p:ph type="title"/>
          </p:nvPr>
        </p:nvSpPr>
        <p:spPr>
          <a:xfrm>
            <a:off x="1027950" y="689775"/>
            <a:ext cx="7088099" cy="910499"/>
          </a:xfrm>
          <a:prstGeom prst="rect">
            <a:avLst/>
          </a:prstGeom>
        </p:spPr>
        <p:txBody>
          <a:bodyPr anchorCtr="0" anchor="b" bIns="91425" lIns="91425" rIns="91425" tIns="91425"/>
          <a:lstStyle>
            <a:lvl1pPr lvl="0">
              <a:spcBef>
                <a:spcPts val="0"/>
              </a:spcBef>
              <a:buClr>
                <a:srgbClr val="979CB8"/>
              </a:buClr>
              <a:defRPr>
                <a:solidFill>
                  <a:srgbClr val="979CB8"/>
                </a:solidFill>
              </a:defRPr>
            </a:lvl1pPr>
            <a:lvl2pPr lvl="1">
              <a:spcBef>
                <a:spcPts val="0"/>
              </a:spcBef>
              <a:buClr>
                <a:srgbClr val="979CB8"/>
              </a:buClr>
              <a:defRPr>
                <a:solidFill>
                  <a:srgbClr val="979CB8"/>
                </a:solidFill>
              </a:defRPr>
            </a:lvl2pPr>
            <a:lvl3pPr lvl="2">
              <a:spcBef>
                <a:spcPts val="0"/>
              </a:spcBef>
              <a:buClr>
                <a:srgbClr val="979CB8"/>
              </a:buClr>
              <a:defRPr>
                <a:solidFill>
                  <a:srgbClr val="979CB8"/>
                </a:solidFill>
              </a:defRPr>
            </a:lvl3pPr>
            <a:lvl4pPr lvl="3">
              <a:spcBef>
                <a:spcPts val="0"/>
              </a:spcBef>
              <a:buClr>
                <a:srgbClr val="979CB8"/>
              </a:buClr>
              <a:defRPr>
                <a:solidFill>
                  <a:srgbClr val="979CB8"/>
                </a:solidFill>
              </a:defRPr>
            </a:lvl4pPr>
            <a:lvl5pPr lvl="4">
              <a:spcBef>
                <a:spcPts val="0"/>
              </a:spcBef>
              <a:buClr>
                <a:srgbClr val="979CB8"/>
              </a:buClr>
              <a:defRPr>
                <a:solidFill>
                  <a:srgbClr val="979CB8"/>
                </a:solidFill>
              </a:defRPr>
            </a:lvl5pPr>
            <a:lvl6pPr lvl="5">
              <a:spcBef>
                <a:spcPts val="0"/>
              </a:spcBef>
              <a:buClr>
                <a:srgbClr val="979CB8"/>
              </a:buClr>
              <a:defRPr>
                <a:solidFill>
                  <a:srgbClr val="979CB8"/>
                </a:solidFill>
              </a:defRPr>
            </a:lvl6pPr>
            <a:lvl7pPr lvl="6">
              <a:spcBef>
                <a:spcPts val="0"/>
              </a:spcBef>
              <a:buClr>
                <a:srgbClr val="979CB8"/>
              </a:buClr>
              <a:defRPr>
                <a:solidFill>
                  <a:srgbClr val="979CB8"/>
                </a:solidFill>
              </a:defRPr>
            </a:lvl7pPr>
            <a:lvl8pPr lvl="7">
              <a:spcBef>
                <a:spcPts val="0"/>
              </a:spcBef>
              <a:buClr>
                <a:srgbClr val="979CB8"/>
              </a:buClr>
              <a:defRPr>
                <a:solidFill>
                  <a:srgbClr val="979CB8"/>
                </a:solidFill>
              </a:defRPr>
            </a:lvl8pPr>
            <a:lvl9pPr lvl="8">
              <a:spcBef>
                <a:spcPts val="0"/>
              </a:spcBef>
              <a:buClr>
                <a:srgbClr val="979CB8"/>
              </a:buClr>
              <a:defRPr>
                <a:solidFill>
                  <a:srgbClr val="979CB8"/>
                </a:solidFill>
              </a:defRPr>
            </a:lvl9pPr>
          </a:lstStyle>
          <a:p/>
        </p:txBody>
      </p:sp>
      <p:sp>
        <p:nvSpPr>
          <p:cNvPr id="26" name="Shape 26"/>
          <p:cNvSpPr txBox="1"/>
          <p:nvPr>
            <p:ph idx="1" type="body"/>
          </p:nvPr>
        </p:nvSpPr>
        <p:spPr>
          <a:xfrm>
            <a:off x="1070325" y="1918650"/>
            <a:ext cx="7056299" cy="4082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p:nvPr/>
        </p:nvSpPr>
        <p:spPr>
          <a:xfrm>
            <a:off x="3120675" y="1533250"/>
            <a:ext cx="3060325" cy="15325"/>
          </a:xfrm>
          <a:custGeom>
            <a:pathLst>
              <a:path extrusionOk="0" h="613" w="122413">
                <a:moveTo>
                  <a:pt x="0" y="317"/>
                </a:moveTo>
                <a:cubicBezTo>
                  <a:pt x="40796" y="1116"/>
                  <a:pt x="81608" y="0"/>
                  <a:pt x="122413" y="0"/>
                </a:cubicBezTo>
              </a:path>
            </a:pathLst>
          </a:custGeom>
          <a:noFill/>
          <a:ln cap="flat" cmpd="sng" w="9525">
            <a:solidFill>
              <a:srgbClr val="979CB8"/>
            </a:solidFill>
            <a:prstDash val="solid"/>
            <a:round/>
            <a:headEnd len="lg" w="lg" type="none"/>
            <a:tailEnd len="lg" w="lg" type="none"/>
          </a:ln>
        </p:spPr>
      </p:sp>
      <p:sp>
        <p:nvSpPr>
          <p:cNvPr id="28" name="Shape 28"/>
          <p:cNvSpPr/>
          <p:nvPr/>
        </p:nvSpPr>
        <p:spPr>
          <a:xfrm>
            <a:off x="3068250" y="1577725"/>
            <a:ext cx="3226850" cy="15875"/>
          </a:xfrm>
          <a:custGeom>
            <a:pathLst>
              <a:path extrusionOk="0" h="635" w="129074">
                <a:moveTo>
                  <a:pt x="0" y="0"/>
                </a:moveTo>
                <a:cubicBezTo>
                  <a:pt x="43025" y="0"/>
                  <a:pt x="86048" y="635"/>
                  <a:pt x="129074" y="635"/>
                </a:cubicBezTo>
              </a:path>
            </a:pathLst>
          </a:custGeom>
          <a:noFill/>
          <a:ln cap="flat" cmpd="sng" w="9525">
            <a:solidFill>
              <a:srgbClr val="979CB8"/>
            </a:solidFill>
            <a:prstDash val="solid"/>
            <a:round/>
            <a:headEnd len="lg" w="lg" type="none"/>
            <a:tailEnd len="lg" w="lg" type="none"/>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29" name="Shape 29"/>
        <p:cNvGrpSpPr/>
        <p:nvPr/>
      </p:nvGrpSpPr>
      <p:grpSpPr>
        <a:xfrm>
          <a:off x="0" y="0"/>
          <a:ext cx="0" cy="0"/>
          <a:chOff x="0" y="0"/>
          <a:chExt cx="0" cy="0"/>
        </a:xfrm>
      </p:grpSpPr>
      <p:sp>
        <p:nvSpPr>
          <p:cNvPr id="30" name="Shape 30"/>
          <p:cNvSpPr txBox="1"/>
          <p:nvPr>
            <p:ph idx="1" type="body"/>
          </p:nvPr>
        </p:nvSpPr>
        <p:spPr>
          <a:xfrm>
            <a:off x="1109975" y="1831450"/>
            <a:ext cx="3266399" cy="4114800"/>
          </a:xfrm>
          <a:prstGeom prst="rect">
            <a:avLst/>
          </a:prstGeom>
        </p:spPr>
        <p:txBody>
          <a:bodyPr anchorCtr="0" anchor="t"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2" type="body"/>
          </p:nvPr>
        </p:nvSpPr>
        <p:spPr>
          <a:xfrm>
            <a:off x="4915550" y="1831450"/>
            <a:ext cx="3155400" cy="4114800"/>
          </a:xfrm>
          <a:prstGeom prst="rect">
            <a:avLst/>
          </a:prstGeom>
        </p:spPr>
        <p:txBody>
          <a:bodyPr anchorCtr="0" anchor="t"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type="title"/>
          </p:nvPr>
        </p:nvSpPr>
        <p:spPr>
          <a:xfrm>
            <a:off x="1027950" y="689775"/>
            <a:ext cx="7088099" cy="910499"/>
          </a:xfrm>
          <a:prstGeom prst="rect">
            <a:avLst/>
          </a:prstGeom>
        </p:spPr>
        <p:txBody>
          <a:bodyPr anchorCtr="0" anchor="b" bIns="91425" lIns="91425" rIns="91425" tIns="91425"/>
          <a:lstStyle>
            <a:lvl1pPr lvl="0" rtl="0">
              <a:spcBef>
                <a:spcPts val="0"/>
              </a:spcBef>
              <a:buClr>
                <a:srgbClr val="979CB8"/>
              </a:buClr>
              <a:defRPr>
                <a:solidFill>
                  <a:srgbClr val="979CB8"/>
                </a:solidFill>
              </a:defRPr>
            </a:lvl1pPr>
            <a:lvl2pPr lvl="1" rtl="0">
              <a:spcBef>
                <a:spcPts val="0"/>
              </a:spcBef>
              <a:buClr>
                <a:srgbClr val="979CB8"/>
              </a:buClr>
              <a:defRPr>
                <a:solidFill>
                  <a:srgbClr val="979CB8"/>
                </a:solidFill>
              </a:defRPr>
            </a:lvl2pPr>
            <a:lvl3pPr lvl="2" rtl="0">
              <a:spcBef>
                <a:spcPts val="0"/>
              </a:spcBef>
              <a:buClr>
                <a:srgbClr val="979CB8"/>
              </a:buClr>
              <a:defRPr>
                <a:solidFill>
                  <a:srgbClr val="979CB8"/>
                </a:solidFill>
              </a:defRPr>
            </a:lvl3pPr>
            <a:lvl4pPr lvl="3" rtl="0">
              <a:spcBef>
                <a:spcPts val="0"/>
              </a:spcBef>
              <a:buClr>
                <a:srgbClr val="979CB8"/>
              </a:buClr>
              <a:defRPr>
                <a:solidFill>
                  <a:srgbClr val="979CB8"/>
                </a:solidFill>
              </a:defRPr>
            </a:lvl4pPr>
            <a:lvl5pPr lvl="4" rtl="0">
              <a:spcBef>
                <a:spcPts val="0"/>
              </a:spcBef>
              <a:buClr>
                <a:srgbClr val="979CB8"/>
              </a:buClr>
              <a:defRPr>
                <a:solidFill>
                  <a:srgbClr val="979CB8"/>
                </a:solidFill>
              </a:defRPr>
            </a:lvl5pPr>
            <a:lvl6pPr lvl="5" rtl="0">
              <a:spcBef>
                <a:spcPts val="0"/>
              </a:spcBef>
              <a:buClr>
                <a:srgbClr val="979CB8"/>
              </a:buClr>
              <a:defRPr>
                <a:solidFill>
                  <a:srgbClr val="979CB8"/>
                </a:solidFill>
              </a:defRPr>
            </a:lvl6pPr>
            <a:lvl7pPr lvl="6" rtl="0">
              <a:spcBef>
                <a:spcPts val="0"/>
              </a:spcBef>
              <a:buClr>
                <a:srgbClr val="979CB8"/>
              </a:buClr>
              <a:defRPr>
                <a:solidFill>
                  <a:srgbClr val="979CB8"/>
                </a:solidFill>
              </a:defRPr>
            </a:lvl7pPr>
            <a:lvl8pPr lvl="7" rtl="0">
              <a:spcBef>
                <a:spcPts val="0"/>
              </a:spcBef>
              <a:buClr>
                <a:srgbClr val="979CB8"/>
              </a:buClr>
              <a:defRPr>
                <a:solidFill>
                  <a:srgbClr val="979CB8"/>
                </a:solidFill>
              </a:defRPr>
            </a:lvl8pPr>
            <a:lvl9pPr lvl="8" rtl="0">
              <a:spcBef>
                <a:spcPts val="0"/>
              </a:spcBef>
              <a:buClr>
                <a:srgbClr val="979CB8"/>
              </a:buClr>
              <a:defRPr>
                <a:solidFill>
                  <a:srgbClr val="979CB8"/>
                </a:solidFill>
              </a:defRPr>
            </a:lvl9pPr>
          </a:lstStyle>
          <a:p/>
        </p:txBody>
      </p:sp>
      <p:sp>
        <p:nvSpPr>
          <p:cNvPr id="33" name="Shape 33"/>
          <p:cNvSpPr/>
          <p:nvPr/>
        </p:nvSpPr>
        <p:spPr>
          <a:xfrm>
            <a:off x="3120675" y="1533250"/>
            <a:ext cx="3060325" cy="15325"/>
          </a:xfrm>
          <a:custGeom>
            <a:pathLst>
              <a:path extrusionOk="0" h="613" w="122413">
                <a:moveTo>
                  <a:pt x="0" y="317"/>
                </a:moveTo>
                <a:cubicBezTo>
                  <a:pt x="40796" y="1116"/>
                  <a:pt x="81608" y="0"/>
                  <a:pt x="122413" y="0"/>
                </a:cubicBezTo>
              </a:path>
            </a:pathLst>
          </a:custGeom>
          <a:noFill/>
          <a:ln cap="flat" cmpd="sng" w="9525">
            <a:solidFill>
              <a:srgbClr val="979CB8"/>
            </a:solidFill>
            <a:prstDash val="solid"/>
            <a:round/>
            <a:headEnd len="lg" w="lg" type="none"/>
            <a:tailEnd len="lg" w="lg" type="none"/>
          </a:ln>
        </p:spPr>
      </p:sp>
      <p:sp>
        <p:nvSpPr>
          <p:cNvPr id="34" name="Shape 34"/>
          <p:cNvSpPr/>
          <p:nvPr/>
        </p:nvSpPr>
        <p:spPr>
          <a:xfrm>
            <a:off x="3068250" y="1577725"/>
            <a:ext cx="3226850" cy="15875"/>
          </a:xfrm>
          <a:custGeom>
            <a:pathLst>
              <a:path extrusionOk="0" h="635" w="129074">
                <a:moveTo>
                  <a:pt x="0" y="0"/>
                </a:moveTo>
                <a:cubicBezTo>
                  <a:pt x="43025" y="0"/>
                  <a:pt x="86048" y="635"/>
                  <a:pt x="129074" y="635"/>
                </a:cubicBezTo>
              </a:path>
            </a:pathLst>
          </a:custGeom>
          <a:noFill/>
          <a:ln cap="flat" cmpd="sng" w="9525">
            <a:solidFill>
              <a:srgbClr val="979CB8"/>
            </a:solidFill>
            <a:prstDash val="solid"/>
            <a:round/>
            <a:headEnd len="lg" w="lg" type="none"/>
            <a:tailEnd len="lg" w="lg" type="none"/>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35" name="Shape 35"/>
        <p:cNvGrpSpPr/>
        <p:nvPr/>
      </p:nvGrpSpPr>
      <p:grpSpPr>
        <a:xfrm>
          <a:off x="0" y="0"/>
          <a:ext cx="0" cy="0"/>
          <a:chOff x="0" y="0"/>
          <a:chExt cx="0" cy="0"/>
        </a:xfrm>
      </p:grpSpPr>
      <p:sp>
        <p:nvSpPr>
          <p:cNvPr id="36" name="Shape 36"/>
          <p:cNvSpPr txBox="1"/>
          <p:nvPr>
            <p:ph idx="1" type="body"/>
          </p:nvPr>
        </p:nvSpPr>
        <p:spPr>
          <a:xfrm>
            <a:off x="1014825" y="1902800"/>
            <a:ext cx="2297399" cy="4091100"/>
          </a:xfrm>
          <a:prstGeom prst="rect">
            <a:avLst/>
          </a:prstGeom>
        </p:spPr>
        <p:txBody>
          <a:bodyPr anchorCtr="0" anchor="t" bIns="91425" lIns="91425" rIns="91425" tIns="91425"/>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p:txBody>
      </p:sp>
      <p:sp>
        <p:nvSpPr>
          <p:cNvPr id="37" name="Shape 37"/>
          <p:cNvSpPr txBox="1"/>
          <p:nvPr>
            <p:ph idx="2" type="body"/>
          </p:nvPr>
        </p:nvSpPr>
        <p:spPr>
          <a:xfrm>
            <a:off x="3429925" y="1902800"/>
            <a:ext cx="2297399" cy="4091100"/>
          </a:xfrm>
          <a:prstGeom prst="rect">
            <a:avLst/>
          </a:prstGeom>
        </p:spPr>
        <p:txBody>
          <a:bodyPr anchorCtr="0" anchor="t" bIns="91425" lIns="91425" rIns="91425" tIns="91425"/>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p:txBody>
      </p:sp>
      <p:sp>
        <p:nvSpPr>
          <p:cNvPr id="38" name="Shape 38"/>
          <p:cNvSpPr txBox="1"/>
          <p:nvPr>
            <p:ph idx="3" type="body"/>
          </p:nvPr>
        </p:nvSpPr>
        <p:spPr>
          <a:xfrm>
            <a:off x="5845025" y="1902800"/>
            <a:ext cx="2297399" cy="4091100"/>
          </a:xfrm>
          <a:prstGeom prst="rect">
            <a:avLst/>
          </a:prstGeom>
        </p:spPr>
        <p:txBody>
          <a:bodyPr anchorCtr="0" anchor="t" bIns="91425" lIns="91425" rIns="91425" tIns="91425"/>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p:txBody>
      </p:sp>
      <p:sp>
        <p:nvSpPr>
          <p:cNvPr id="39" name="Shape 39"/>
          <p:cNvSpPr txBox="1"/>
          <p:nvPr>
            <p:ph type="title"/>
          </p:nvPr>
        </p:nvSpPr>
        <p:spPr>
          <a:xfrm>
            <a:off x="1027950" y="689775"/>
            <a:ext cx="7088099" cy="910499"/>
          </a:xfrm>
          <a:prstGeom prst="rect">
            <a:avLst/>
          </a:prstGeom>
        </p:spPr>
        <p:txBody>
          <a:bodyPr anchorCtr="0" anchor="b" bIns="91425" lIns="91425" rIns="91425" tIns="91425"/>
          <a:lstStyle>
            <a:lvl1pPr lvl="0" rtl="0">
              <a:spcBef>
                <a:spcPts val="0"/>
              </a:spcBef>
              <a:buClr>
                <a:srgbClr val="979CB8"/>
              </a:buClr>
              <a:defRPr>
                <a:solidFill>
                  <a:srgbClr val="979CB8"/>
                </a:solidFill>
              </a:defRPr>
            </a:lvl1pPr>
            <a:lvl2pPr lvl="1" rtl="0">
              <a:spcBef>
                <a:spcPts val="0"/>
              </a:spcBef>
              <a:buClr>
                <a:srgbClr val="979CB8"/>
              </a:buClr>
              <a:defRPr>
                <a:solidFill>
                  <a:srgbClr val="979CB8"/>
                </a:solidFill>
              </a:defRPr>
            </a:lvl2pPr>
            <a:lvl3pPr lvl="2" rtl="0">
              <a:spcBef>
                <a:spcPts val="0"/>
              </a:spcBef>
              <a:buClr>
                <a:srgbClr val="979CB8"/>
              </a:buClr>
              <a:defRPr>
                <a:solidFill>
                  <a:srgbClr val="979CB8"/>
                </a:solidFill>
              </a:defRPr>
            </a:lvl3pPr>
            <a:lvl4pPr lvl="3" rtl="0">
              <a:spcBef>
                <a:spcPts val="0"/>
              </a:spcBef>
              <a:buClr>
                <a:srgbClr val="979CB8"/>
              </a:buClr>
              <a:defRPr>
                <a:solidFill>
                  <a:srgbClr val="979CB8"/>
                </a:solidFill>
              </a:defRPr>
            </a:lvl4pPr>
            <a:lvl5pPr lvl="4" rtl="0">
              <a:spcBef>
                <a:spcPts val="0"/>
              </a:spcBef>
              <a:buClr>
                <a:srgbClr val="979CB8"/>
              </a:buClr>
              <a:defRPr>
                <a:solidFill>
                  <a:srgbClr val="979CB8"/>
                </a:solidFill>
              </a:defRPr>
            </a:lvl5pPr>
            <a:lvl6pPr lvl="5" rtl="0">
              <a:spcBef>
                <a:spcPts val="0"/>
              </a:spcBef>
              <a:buClr>
                <a:srgbClr val="979CB8"/>
              </a:buClr>
              <a:defRPr>
                <a:solidFill>
                  <a:srgbClr val="979CB8"/>
                </a:solidFill>
              </a:defRPr>
            </a:lvl6pPr>
            <a:lvl7pPr lvl="6" rtl="0">
              <a:spcBef>
                <a:spcPts val="0"/>
              </a:spcBef>
              <a:buClr>
                <a:srgbClr val="979CB8"/>
              </a:buClr>
              <a:defRPr>
                <a:solidFill>
                  <a:srgbClr val="979CB8"/>
                </a:solidFill>
              </a:defRPr>
            </a:lvl7pPr>
            <a:lvl8pPr lvl="7" rtl="0">
              <a:spcBef>
                <a:spcPts val="0"/>
              </a:spcBef>
              <a:buClr>
                <a:srgbClr val="979CB8"/>
              </a:buClr>
              <a:defRPr>
                <a:solidFill>
                  <a:srgbClr val="979CB8"/>
                </a:solidFill>
              </a:defRPr>
            </a:lvl8pPr>
            <a:lvl9pPr lvl="8" rtl="0">
              <a:spcBef>
                <a:spcPts val="0"/>
              </a:spcBef>
              <a:buClr>
                <a:srgbClr val="979CB8"/>
              </a:buClr>
              <a:defRPr>
                <a:solidFill>
                  <a:srgbClr val="979CB8"/>
                </a:solidFill>
              </a:defRPr>
            </a:lvl9pPr>
          </a:lstStyle>
          <a:p/>
        </p:txBody>
      </p:sp>
      <p:sp>
        <p:nvSpPr>
          <p:cNvPr id="40" name="Shape 40"/>
          <p:cNvSpPr/>
          <p:nvPr/>
        </p:nvSpPr>
        <p:spPr>
          <a:xfrm>
            <a:off x="3120675" y="1533250"/>
            <a:ext cx="3060325" cy="15325"/>
          </a:xfrm>
          <a:custGeom>
            <a:pathLst>
              <a:path extrusionOk="0" h="613" w="122413">
                <a:moveTo>
                  <a:pt x="0" y="317"/>
                </a:moveTo>
                <a:cubicBezTo>
                  <a:pt x="40796" y="1116"/>
                  <a:pt x="81608" y="0"/>
                  <a:pt x="122413" y="0"/>
                </a:cubicBezTo>
              </a:path>
            </a:pathLst>
          </a:custGeom>
          <a:noFill/>
          <a:ln cap="flat" cmpd="sng" w="9525">
            <a:solidFill>
              <a:srgbClr val="979CB8"/>
            </a:solidFill>
            <a:prstDash val="solid"/>
            <a:round/>
            <a:headEnd len="lg" w="lg" type="none"/>
            <a:tailEnd len="lg" w="lg" type="none"/>
          </a:ln>
        </p:spPr>
      </p:sp>
      <p:sp>
        <p:nvSpPr>
          <p:cNvPr id="41" name="Shape 41"/>
          <p:cNvSpPr/>
          <p:nvPr/>
        </p:nvSpPr>
        <p:spPr>
          <a:xfrm>
            <a:off x="3068250" y="1577725"/>
            <a:ext cx="3226850" cy="15875"/>
          </a:xfrm>
          <a:custGeom>
            <a:pathLst>
              <a:path extrusionOk="0" h="635" w="129074">
                <a:moveTo>
                  <a:pt x="0" y="0"/>
                </a:moveTo>
                <a:cubicBezTo>
                  <a:pt x="43025" y="0"/>
                  <a:pt x="86048" y="635"/>
                  <a:pt x="129074" y="635"/>
                </a:cubicBezTo>
              </a:path>
            </a:pathLst>
          </a:custGeom>
          <a:noFill/>
          <a:ln cap="flat" cmpd="sng" w="9525">
            <a:solidFill>
              <a:srgbClr val="979CB8"/>
            </a:solidFill>
            <a:prstDash val="solid"/>
            <a:round/>
            <a:headEnd len="lg" w="lg" type="none"/>
            <a:tailEnd len="lg" w="lg" type="none"/>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824550" y="689775"/>
            <a:ext cx="7547699" cy="910499"/>
          </a:xfrm>
          <a:prstGeom prst="rect">
            <a:avLst/>
          </a:prstGeom>
          <a:noFill/>
          <a:ln>
            <a:noFill/>
          </a:ln>
        </p:spPr>
        <p:txBody>
          <a:bodyPr anchorCtr="0" anchor="b" bIns="91425" lIns="91425" rIns="91425" tIns="91425"/>
          <a:lstStyle>
            <a:lvl1pPr lvl="0" algn="ctr">
              <a:spcBef>
                <a:spcPts val="0"/>
              </a:spcBef>
              <a:buClr>
                <a:srgbClr val="505670"/>
              </a:buClr>
              <a:buSzPct val="100000"/>
              <a:buFont typeface="Shadows Into Light"/>
              <a:buNone/>
              <a:defRPr sz="3000">
                <a:solidFill>
                  <a:srgbClr val="505670"/>
                </a:solidFill>
                <a:latin typeface="Shadows Into Light"/>
                <a:ea typeface="Shadows Into Light"/>
                <a:cs typeface="Shadows Into Light"/>
                <a:sym typeface="Shadows Into Light"/>
              </a:defRPr>
            </a:lvl1pPr>
            <a:lvl2pPr lvl="1" algn="ctr">
              <a:spcBef>
                <a:spcPts val="0"/>
              </a:spcBef>
              <a:buClr>
                <a:srgbClr val="505670"/>
              </a:buClr>
              <a:buSzPct val="100000"/>
              <a:buFont typeface="Shadows Into Light"/>
              <a:buNone/>
              <a:defRPr sz="3000">
                <a:solidFill>
                  <a:srgbClr val="505670"/>
                </a:solidFill>
                <a:latin typeface="Shadows Into Light"/>
                <a:ea typeface="Shadows Into Light"/>
                <a:cs typeface="Shadows Into Light"/>
                <a:sym typeface="Shadows Into Light"/>
              </a:defRPr>
            </a:lvl2pPr>
            <a:lvl3pPr lvl="2" algn="ctr">
              <a:spcBef>
                <a:spcPts val="0"/>
              </a:spcBef>
              <a:buClr>
                <a:srgbClr val="505670"/>
              </a:buClr>
              <a:buSzPct val="100000"/>
              <a:buFont typeface="Shadows Into Light"/>
              <a:buNone/>
              <a:defRPr sz="3000">
                <a:solidFill>
                  <a:srgbClr val="505670"/>
                </a:solidFill>
                <a:latin typeface="Shadows Into Light"/>
                <a:ea typeface="Shadows Into Light"/>
                <a:cs typeface="Shadows Into Light"/>
                <a:sym typeface="Shadows Into Light"/>
              </a:defRPr>
            </a:lvl3pPr>
            <a:lvl4pPr lvl="3" algn="ctr">
              <a:spcBef>
                <a:spcPts val="0"/>
              </a:spcBef>
              <a:buClr>
                <a:srgbClr val="505670"/>
              </a:buClr>
              <a:buSzPct val="100000"/>
              <a:buFont typeface="Shadows Into Light"/>
              <a:buNone/>
              <a:defRPr sz="3000">
                <a:solidFill>
                  <a:srgbClr val="505670"/>
                </a:solidFill>
                <a:latin typeface="Shadows Into Light"/>
                <a:ea typeface="Shadows Into Light"/>
                <a:cs typeface="Shadows Into Light"/>
                <a:sym typeface="Shadows Into Light"/>
              </a:defRPr>
            </a:lvl4pPr>
            <a:lvl5pPr lvl="4" algn="ctr">
              <a:spcBef>
                <a:spcPts val="0"/>
              </a:spcBef>
              <a:buClr>
                <a:srgbClr val="505670"/>
              </a:buClr>
              <a:buSzPct val="100000"/>
              <a:buFont typeface="Shadows Into Light"/>
              <a:buNone/>
              <a:defRPr sz="3000">
                <a:solidFill>
                  <a:srgbClr val="505670"/>
                </a:solidFill>
                <a:latin typeface="Shadows Into Light"/>
                <a:ea typeface="Shadows Into Light"/>
                <a:cs typeface="Shadows Into Light"/>
                <a:sym typeface="Shadows Into Light"/>
              </a:defRPr>
            </a:lvl5pPr>
            <a:lvl6pPr lvl="5" algn="ctr">
              <a:spcBef>
                <a:spcPts val="0"/>
              </a:spcBef>
              <a:buClr>
                <a:srgbClr val="505670"/>
              </a:buClr>
              <a:buSzPct val="100000"/>
              <a:buFont typeface="Shadows Into Light"/>
              <a:buNone/>
              <a:defRPr sz="3000">
                <a:solidFill>
                  <a:srgbClr val="505670"/>
                </a:solidFill>
                <a:latin typeface="Shadows Into Light"/>
                <a:ea typeface="Shadows Into Light"/>
                <a:cs typeface="Shadows Into Light"/>
                <a:sym typeface="Shadows Into Light"/>
              </a:defRPr>
            </a:lvl6pPr>
            <a:lvl7pPr lvl="6" algn="ctr">
              <a:spcBef>
                <a:spcPts val="0"/>
              </a:spcBef>
              <a:buClr>
                <a:srgbClr val="505670"/>
              </a:buClr>
              <a:buSzPct val="100000"/>
              <a:buFont typeface="Shadows Into Light"/>
              <a:buNone/>
              <a:defRPr sz="3000">
                <a:solidFill>
                  <a:srgbClr val="505670"/>
                </a:solidFill>
                <a:latin typeface="Shadows Into Light"/>
                <a:ea typeface="Shadows Into Light"/>
                <a:cs typeface="Shadows Into Light"/>
                <a:sym typeface="Shadows Into Light"/>
              </a:defRPr>
            </a:lvl7pPr>
            <a:lvl8pPr lvl="7" algn="ctr">
              <a:spcBef>
                <a:spcPts val="0"/>
              </a:spcBef>
              <a:buClr>
                <a:srgbClr val="505670"/>
              </a:buClr>
              <a:buSzPct val="100000"/>
              <a:buFont typeface="Shadows Into Light"/>
              <a:buNone/>
              <a:defRPr sz="3000">
                <a:solidFill>
                  <a:srgbClr val="505670"/>
                </a:solidFill>
                <a:latin typeface="Shadows Into Light"/>
                <a:ea typeface="Shadows Into Light"/>
                <a:cs typeface="Shadows Into Light"/>
                <a:sym typeface="Shadows Into Light"/>
              </a:defRPr>
            </a:lvl8pPr>
            <a:lvl9pPr lvl="8" algn="ctr">
              <a:spcBef>
                <a:spcPts val="0"/>
              </a:spcBef>
              <a:buClr>
                <a:srgbClr val="505670"/>
              </a:buClr>
              <a:buSzPct val="100000"/>
              <a:buFont typeface="Shadows Into Light"/>
              <a:buNone/>
              <a:defRPr sz="3000">
                <a:solidFill>
                  <a:srgbClr val="505670"/>
                </a:solidFill>
                <a:latin typeface="Shadows Into Light"/>
                <a:ea typeface="Shadows Into Light"/>
                <a:cs typeface="Shadows Into Light"/>
                <a:sym typeface="Shadows Into Light"/>
              </a:defRPr>
            </a:lvl9pPr>
          </a:lstStyle>
          <a:p/>
        </p:txBody>
      </p:sp>
      <p:sp>
        <p:nvSpPr>
          <p:cNvPr id="7" name="Shape 7"/>
          <p:cNvSpPr txBox="1"/>
          <p:nvPr>
            <p:ph idx="1" type="body"/>
          </p:nvPr>
        </p:nvSpPr>
        <p:spPr>
          <a:xfrm>
            <a:off x="1070325" y="1918650"/>
            <a:ext cx="7056299" cy="4082999"/>
          </a:xfrm>
          <a:prstGeom prst="rect">
            <a:avLst/>
          </a:prstGeom>
          <a:noFill/>
          <a:ln>
            <a:noFill/>
          </a:ln>
        </p:spPr>
        <p:txBody>
          <a:bodyPr anchorCtr="0" anchor="t" bIns="91425" lIns="91425" rIns="91425" tIns="91425"/>
          <a:lstStyle>
            <a:lvl1pPr lvl="0">
              <a:spcBef>
                <a:spcPts val="600"/>
              </a:spcBef>
              <a:buClr>
                <a:srgbClr val="505670"/>
              </a:buClr>
              <a:buSzPct val="100000"/>
              <a:buFont typeface="Varela Round"/>
              <a:buChar char="▧"/>
              <a:defRPr sz="2400">
                <a:solidFill>
                  <a:srgbClr val="505670"/>
                </a:solidFill>
                <a:latin typeface="Varela Round"/>
                <a:ea typeface="Varela Round"/>
                <a:cs typeface="Varela Round"/>
                <a:sym typeface="Varela Round"/>
              </a:defRPr>
            </a:lvl1pPr>
            <a:lvl2pPr lvl="1">
              <a:spcBef>
                <a:spcPts val="480"/>
              </a:spcBef>
              <a:buClr>
                <a:srgbClr val="505670"/>
              </a:buClr>
              <a:buSzPct val="100000"/>
              <a:buFont typeface="Varela Round"/>
              <a:defRPr sz="2000">
                <a:solidFill>
                  <a:srgbClr val="505670"/>
                </a:solidFill>
                <a:latin typeface="Varela Round"/>
                <a:ea typeface="Varela Round"/>
                <a:cs typeface="Varela Round"/>
                <a:sym typeface="Varela Round"/>
              </a:defRPr>
            </a:lvl2pPr>
            <a:lvl3pPr lvl="2">
              <a:spcBef>
                <a:spcPts val="480"/>
              </a:spcBef>
              <a:buClr>
                <a:srgbClr val="505670"/>
              </a:buClr>
              <a:buSzPct val="100000"/>
              <a:buFont typeface="Varela Round"/>
              <a:defRPr sz="2000">
                <a:solidFill>
                  <a:srgbClr val="505670"/>
                </a:solidFill>
                <a:latin typeface="Varela Round"/>
                <a:ea typeface="Varela Round"/>
                <a:cs typeface="Varela Round"/>
                <a:sym typeface="Varela Round"/>
              </a:defRPr>
            </a:lvl3pPr>
            <a:lvl4pPr lvl="3">
              <a:spcBef>
                <a:spcPts val="360"/>
              </a:spcBef>
              <a:buClr>
                <a:srgbClr val="505670"/>
              </a:buClr>
              <a:buSzPct val="100000"/>
              <a:buFont typeface="Varela Round"/>
              <a:defRPr sz="1600">
                <a:solidFill>
                  <a:srgbClr val="505670"/>
                </a:solidFill>
                <a:latin typeface="Varela Round"/>
                <a:ea typeface="Varela Round"/>
                <a:cs typeface="Varela Round"/>
                <a:sym typeface="Varela Round"/>
              </a:defRPr>
            </a:lvl4pPr>
            <a:lvl5pPr lvl="4">
              <a:spcBef>
                <a:spcPts val="360"/>
              </a:spcBef>
              <a:buClr>
                <a:srgbClr val="505670"/>
              </a:buClr>
              <a:buSzPct val="100000"/>
              <a:buFont typeface="Varela Round"/>
              <a:defRPr sz="1600">
                <a:solidFill>
                  <a:srgbClr val="505670"/>
                </a:solidFill>
                <a:latin typeface="Varela Round"/>
                <a:ea typeface="Varela Round"/>
                <a:cs typeface="Varela Round"/>
                <a:sym typeface="Varela Round"/>
              </a:defRPr>
            </a:lvl5pPr>
            <a:lvl6pPr lvl="5">
              <a:spcBef>
                <a:spcPts val="360"/>
              </a:spcBef>
              <a:buClr>
                <a:srgbClr val="505670"/>
              </a:buClr>
              <a:buSzPct val="100000"/>
              <a:buFont typeface="Varela Round"/>
              <a:defRPr sz="1600">
                <a:solidFill>
                  <a:srgbClr val="505670"/>
                </a:solidFill>
                <a:latin typeface="Varela Round"/>
                <a:ea typeface="Varela Round"/>
                <a:cs typeface="Varela Round"/>
                <a:sym typeface="Varela Round"/>
              </a:defRPr>
            </a:lvl6pPr>
            <a:lvl7pPr lvl="6">
              <a:spcBef>
                <a:spcPts val="360"/>
              </a:spcBef>
              <a:buClr>
                <a:srgbClr val="505670"/>
              </a:buClr>
              <a:buSzPct val="100000"/>
              <a:buFont typeface="Varela Round"/>
              <a:defRPr sz="1600">
                <a:solidFill>
                  <a:srgbClr val="505670"/>
                </a:solidFill>
                <a:latin typeface="Varela Round"/>
                <a:ea typeface="Varela Round"/>
                <a:cs typeface="Varela Round"/>
                <a:sym typeface="Varela Round"/>
              </a:defRPr>
            </a:lvl7pPr>
            <a:lvl8pPr lvl="7">
              <a:spcBef>
                <a:spcPts val="360"/>
              </a:spcBef>
              <a:buClr>
                <a:srgbClr val="505670"/>
              </a:buClr>
              <a:buSzPct val="100000"/>
              <a:buFont typeface="Varela Round"/>
              <a:defRPr sz="1600">
                <a:solidFill>
                  <a:srgbClr val="505670"/>
                </a:solidFill>
                <a:latin typeface="Varela Round"/>
                <a:ea typeface="Varela Round"/>
                <a:cs typeface="Varela Round"/>
                <a:sym typeface="Varela Round"/>
              </a:defRPr>
            </a:lvl8pPr>
            <a:lvl9pPr lvl="8">
              <a:spcBef>
                <a:spcPts val="360"/>
              </a:spcBef>
              <a:buClr>
                <a:srgbClr val="505670"/>
              </a:buClr>
              <a:buSzPct val="100000"/>
              <a:buFont typeface="Varela Round"/>
              <a:defRPr sz="1600">
                <a:solidFill>
                  <a:srgbClr val="505670"/>
                </a:solidFill>
                <a:latin typeface="Varela Round"/>
                <a:ea typeface="Varela Round"/>
                <a:cs typeface="Varela Round"/>
                <a:sym typeface="Varela Round"/>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x="0" y="0"/>
          <a:ext cx="0" cy="0"/>
          <a:chOff x="0" y="0"/>
          <a:chExt cx="0" cy="0"/>
        </a:xfrm>
      </p:grpSpPr>
      <p:sp>
        <p:nvSpPr>
          <p:cNvPr id="57" name="Shape 57"/>
          <p:cNvSpPr txBox="1"/>
          <p:nvPr>
            <p:ph type="ctrTitle"/>
          </p:nvPr>
        </p:nvSpPr>
        <p:spPr>
          <a:xfrm>
            <a:off x="1630650" y="2655750"/>
            <a:ext cx="5882699" cy="1546500"/>
          </a:xfrm>
          <a:prstGeom prst="rect">
            <a:avLst/>
          </a:prstGeom>
        </p:spPr>
        <p:txBody>
          <a:bodyPr anchorCtr="0" anchor="ctr" bIns="91425" lIns="91425" rIns="91425" tIns="91425">
            <a:noAutofit/>
          </a:bodyPr>
          <a:lstStyle/>
          <a:p>
            <a:pPr lvl="0">
              <a:spcBef>
                <a:spcPts val="0"/>
              </a:spcBef>
              <a:buNone/>
            </a:pPr>
            <a:r>
              <a:rPr lang="en"/>
              <a:t>Story of Sally Clark</a:t>
            </a:r>
          </a:p>
        </p:txBody>
      </p:sp>
      <p:sp>
        <p:nvSpPr>
          <p:cNvPr id="58" name="Shape 58"/>
          <p:cNvSpPr/>
          <p:nvPr/>
        </p:nvSpPr>
        <p:spPr>
          <a:xfrm rot="-4140551">
            <a:off x="5488844" y="2113742"/>
            <a:ext cx="402308" cy="1167266"/>
          </a:xfrm>
          <a:custGeom>
            <a:pathLst>
              <a:path extrusionOk="0" h="89819" w="30959">
                <a:moveTo>
                  <a:pt x="0" y="0"/>
                </a:moveTo>
                <a:cubicBezTo>
                  <a:pt x="5134" y="6917"/>
                  <a:pt x="29561" y="26535"/>
                  <a:pt x="30804" y="41505"/>
                </a:cubicBezTo>
                <a:cubicBezTo>
                  <a:pt x="32047" y="56474"/>
                  <a:pt x="11349" y="81766"/>
                  <a:pt x="7458" y="89819"/>
                </a:cubicBezTo>
              </a:path>
            </a:pathLst>
          </a:custGeom>
          <a:noFill/>
          <a:ln cap="flat" cmpd="sng" w="9525">
            <a:solidFill>
              <a:srgbClr val="FFFFFF"/>
            </a:solidFill>
            <a:prstDash val="dash"/>
            <a:round/>
            <a:headEnd len="lg" w="lg" type="none"/>
            <a:tailEnd len="lg" w="lg" type="stealth"/>
          </a:ln>
        </p:spPr>
      </p:sp>
      <p:sp>
        <p:nvSpPr>
          <p:cNvPr id="59" name="Shape 59"/>
          <p:cNvSpPr/>
          <p:nvPr/>
        </p:nvSpPr>
        <p:spPr>
          <a:xfrm>
            <a:off x="4311050" y="4001850"/>
            <a:ext cx="3153375" cy="34500"/>
          </a:xfrm>
          <a:custGeom>
            <a:pathLst>
              <a:path extrusionOk="0" h="1380" w="126135">
                <a:moveTo>
                  <a:pt x="0" y="973"/>
                </a:moveTo>
                <a:cubicBezTo>
                  <a:pt x="29074" y="973"/>
                  <a:pt x="58157" y="273"/>
                  <a:pt x="87224" y="973"/>
                </a:cubicBezTo>
                <a:cubicBezTo>
                  <a:pt x="100194" y="1285"/>
                  <a:pt x="113311" y="1974"/>
                  <a:pt x="126135" y="0"/>
                </a:cubicBezTo>
              </a:path>
            </a:pathLst>
          </a:custGeom>
          <a:noFill/>
          <a:ln cap="flat" cmpd="sng" w="9525">
            <a:solidFill>
              <a:srgbClr val="FFFFFF"/>
            </a:solidFill>
            <a:prstDash val="solid"/>
            <a:round/>
            <a:headEnd len="lg" w="lg" type="none"/>
            <a:tailEnd len="lg" w="lg" type="none"/>
          </a:ln>
        </p:spPr>
      </p:sp>
      <p:sp>
        <p:nvSpPr>
          <p:cNvPr id="60" name="Shape 60"/>
          <p:cNvSpPr/>
          <p:nvPr/>
        </p:nvSpPr>
        <p:spPr>
          <a:xfrm>
            <a:off x="4238075" y="4049603"/>
            <a:ext cx="3177700" cy="41425"/>
          </a:xfrm>
          <a:custGeom>
            <a:pathLst>
              <a:path extrusionOk="0" h="1657" w="127108">
                <a:moveTo>
                  <a:pt x="0" y="1657"/>
                </a:moveTo>
                <a:cubicBezTo>
                  <a:pt x="42249" y="-1531"/>
                  <a:pt x="84738" y="1008"/>
                  <a:pt x="127108" y="1008"/>
                </a:cubicBezTo>
              </a:path>
            </a:pathLst>
          </a:custGeom>
          <a:noFill/>
          <a:ln cap="flat" cmpd="sng" w="9525">
            <a:solidFill>
              <a:srgbClr val="FFFFFF"/>
            </a:solidFill>
            <a:prstDash val="solid"/>
            <a:round/>
            <a:headEnd len="lg" w="lg" type="none"/>
            <a:tailEnd len="lg" w="lg" type="none"/>
          </a:ln>
        </p:spPr>
      </p:sp>
      <p:cxnSp>
        <p:nvCxnSpPr>
          <p:cNvPr id="61" name="Shape 61"/>
          <p:cNvCxnSpPr/>
          <p:nvPr/>
        </p:nvCxnSpPr>
        <p:spPr>
          <a:xfrm rot="10800000">
            <a:off x="2558912" y="2466150"/>
            <a:ext cx="340500" cy="628200"/>
          </a:xfrm>
          <a:prstGeom prst="straightConnector1">
            <a:avLst/>
          </a:prstGeom>
          <a:noFill/>
          <a:ln cap="flat" cmpd="sng" w="9525">
            <a:solidFill>
              <a:srgbClr val="FFFFFF"/>
            </a:solidFill>
            <a:prstDash val="dash"/>
            <a:round/>
            <a:headEnd len="lg" w="lg" type="stealth"/>
            <a:tailEnd len="lg" w="lg" type="none"/>
          </a:ln>
        </p:spPr>
      </p:cxnSp>
      <p:sp>
        <p:nvSpPr>
          <p:cNvPr id="62" name="Shape 62"/>
          <p:cNvSpPr/>
          <p:nvPr/>
        </p:nvSpPr>
        <p:spPr>
          <a:xfrm>
            <a:off x="4304942" y="2916441"/>
            <a:ext cx="1345200" cy="1025099"/>
          </a:xfrm>
          <a:custGeom>
            <a:pathLst>
              <a:path extrusionOk="0" h="41004" w="53808">
                <a:moveTo>
                  <a:pt x="33350" y="2267"/>
                </a:moveTo>
                <a:cubicBezTo>
                  <a:pt x="29864" y="1270"/>
                  <a:pt x="26130" y="-694"/>
                  <a:pt x="22650" y="321"/>
                </a:cubicBezTo>
                <a:cubicBezTo>
                  <a:pt x="10876" y="3755"/>
                  <a:pt x="-4822" y="20012"/>
                  <a:pt x="1573" y="30477"/>
                </a:cubicBezTo>
                <a:cubicBezTo>
                  <a:pt x="7821" y="40700"/>
                  <a:pt x="25332" y="42677"/>
                  <a:pt x="36593" y="38583"/>
                </a:cubicBezTo>
                <a:cubicBezTo>
                  <a:pt x="46488" y="34984"/>
                  <a:pt x="56459" y="21658"/>
                  <a:pt x="53130" y="11670"/>
                </a:cubicBezTo>
                <a:cubicBezTo>
                  <a:pt x="49951" y="2136"/>
                  <a:pt x="34186" y="-1055"/>
                  <a:pt x="24595" y="1943"/>
                </a:cubicBezTo>
                <a:cubicBezTo>
                  <a:pt x="14086" y="5228"/>
                  <a:pt x="2158" y="13741"/>
                  <a:pt x="600" y="24641"/>
                </a:cubicBezTo>
                <a:cubicBezTo>
                  <a:pt x="-77" y="29379"/>
                  <a:pt x="2605" y="35236"/>
                  <a:pt x="6761" y="37611"/>
                </a:cubicBezTo>
                <a:cubicBezTo>
                  <a:pt x="15326" y="42504"/>
                  <a:pt x="29292" y="42316"/>
                  <a:pt x="36268" y="35341"/>
                </a:cubicBezTo>
              </a:path>
            </a:pathLst>
          </a:custGeom>
          <a:noFill/>
          <a:ln cap="flat" cmpd="sng" w="9525">
            <a:solidFill>
              <a:srgbClr val="FFFFFF"/>
            </a:solidFill>
            <a:prstDash val="solid"/>
            <a:round/>
            <a:headEnd len="lg" w="lg" type="none"/>
            <a:tailEnd len="lg" w="lg" type="none"/>
          </a:ln>
        </p:spPr>
      </p:sp>
      <p:sp>
        <p:nvSpPr>
          <p:cNvPr id="63" name="Shape 63"/>
          <p:cNvSpPr/>
          <p:nvPr/>
        </p:nvSpPr>
        <p:spPr>
          <a:xfrm rot="2944771">
            <a:off x="5927594" y="4128808"/>
            <a:ext cx="402342" cy="1167307"/>
          </a:xfrm>
          <a:custGeom>
            <a:pathLst>
              <a:path extrusionOk="0" h="89819" w="30959">
                <a:moveTo>
                  <a:pt x="0" y="0"/>
                </a:moveTo>
                <a:cubicBezTo>
                  <a:pt x="5134" y="6917"/>
                  <a:pt x="29561" y="26535"/>
                  <a:pt x="30804" y="41505"/>
                </a:cubicBezTo>
                <a:cubicBezTo>
                  <a:pt x="32047" y="56474"/>
                  <a:pt x="11349" y="81766"/>
                  <a:pt x="7458" y="89819"/>
                </a:cubicBezTo>
              </a:path>
            </a:pathLst>
          </a:custGeom>
          <a:noFill/>
          <a:ln cap="flat" cmpd="sng" w="9525">
            <a:solidFill>
              <a:srgbClr val="FFFFFF"/>
            </a:solidFill>
            <a:prstDash val="dash"/>
            <a:round/>
            <a:headEnd len="lg" w="lg" type="none"/>
            <a:tailEnd len="lg" w="lg" type="stealth"/>
          </a:ln>
        </p:spPr>
      </p:sp>
      <p:sp>
        <p:nvSpPr>
          <p:cNvPr id="64" name="Shape 64"/>
          <p:cNvSpPr txBox="1"/>
          <p:nvPr/>
        </p:nvSpPr>
        <p:spPr>
          <a:xfrm>
            <a:off x="3105000" y="4268250"/>
            <a:ext cx="2934000" cy="1451400"/>
          </a:xfrm>
          <a:prstGeom prst="rect">
            <a:avLst/>
          </a:prstGeom>
          <a:noFill/>
          <a:ln>
            <a:noFill/>
          </a:ln>
        </p:spPr>
        <p:txBody>
          <a:bodyPr anchorCtr="0" anchor="t" bIns="91425" lIns="91425" rIns="91425" tIns="91425">
            <a:noAutofit/>
          </a:bodyPr>
          <a:lstStyle/>
          <a:p>
            <a:pPr lvl="0" rtl="0" algn="ctr">
              <a:spcBef>
                <a:spcPts val="0"/>
              </a:spcBef>
              <a:buNone/>
            </a:pPr>
            <a:r>
              <a:rPr lang="en" sz="2800">
                <a:solidFill>
                  <a:schemeClr val="lt1"/>
                </a:solidFill>
                <a:latin typeface="Shadows Into Light"/>
                <a:ea typeface="Shadows Into Light"/>
                <a:cs typeface="Shadows Into Light"/>
                <a:sym typeface="Shadows Into Light"/>
              </a:rPr>
              <a:t>Ivan Lieu</a:t>
            </a:r>
          </a:p>
          <a:p>
            <a:pPr lvl="0" rtl="0" algn="ctr">
              <a:spcBef>
                <a:spcPts val="0"/>
              </a:spcBef>
              <a:buNone/>
            </a:pPr>
            <a:r>
              <a:rPr lang="en" sz="2800">
                <a:solidFill>
                  <a:schemeClr val="lt1"/>
                </a:solidFill>
                <a:latin typeface="Shadows Into Light"/>
                <a:ea typeface="Shadows Into Light"/>
                <a:cs typeface="Shadows Into Light"/>
                <a:sym typeface="Shadows Into Light"/>
              </a:rPr>
              <a:t>Crystal Wang</a:t>
            </a:r>
          </a:p>
          <a:p>
            <a:pPr lvl="0" rtl="0" algn="ctr">
              <a:spcBef>
                <a:spcPts val="0"/>
              </a:spcBef>
              <a:buClr>
                <a:schemeClr val="dk1"/>
              </a:buClr>
              <a:buSzPct val="39285"/>
              <a:buFont typeface="Arial"/>
              <a:buNone/>
            </a:pPr>
            <a:r>
              <a:rPr lang="en" sz="2800">
                <a:solidFill>
                  <a:schemeClr val="lt1"/>
                </a:solidFill>
                <a:latin typeface="Shadows Into Light"/>
                <a:ea typeface="Shadows Into Light"/>
                <a:cs typeface="Shadows Into Light"/>
                <a:sym typeface="Shadows Into Light"/>
              </a:rPr>
              <a:t>Foo Jia Yuan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1027950" y="689775"/>
            <a:ext cx="7088100" cy="910500"/>
          </a:xfrm>
          <a:prstGeom prst="rect">
            <a:avLst/>
          </a:prstGeom>
        </p:spPr>
        <p:txBody>
          <a:bodyPr anchorCtr="0" anchor="b" bIns="91425" lIns="91425" rIns="91425" tIns="91425">
            <a:noAutofit/>
          </a:bodyPr>
          <a:lstStyle/>
          <a:p>
            <a:pPr lvl="0">
              <a:spcBef>
                <a:spcPts val="0"/>
              </a:spcBef>
              <a:buNone/>
            </a:pPr>
            <a:r>
              <a:rPr lang="en"/>
              <a:t>Statistical Flaws </a:t>
            </a:r>
          </a:p>
        </p:txBody>
      </p:sp>
      <p:sp>
        <p:nvSpPr>
          <p:cNvPr id="130" name="Shape 130"/>
          <p:cNvSpPr txBox="1"/>
          <p:nvPr>
            <p:ph idx="1" type="body"/>
          </p:nvPr>
        </p:nvSpPr>
        <p:spPr>
          <a:xfrm>
            <a:off x="1070325" y="1918650"/>
            <a:ext cx="7056300" cy="4083000"/>
          </a:xfrm>
          <a:prstGeom prst="rect">
            <a:avLst/>
          </a:prstGeom>
        </p:spPr>
        <p:txBody>
          <a:bodyPr anchorCtr="0" anchor="t" bIns="91425" lIns="91425" rIns="91425" tIns="91425">
            <a:noAutofit/>
          </a:bodyPr>
          <a:lstStyle/>
          <a:p>
            <a:pPr lvl="0" rtl="0">
              <a:spcBef>
                <a:spcPts val="0"/>
              </a:spcBef>
              <a:buNone/>
            </a:pPr>
            <a:br>
              <a:rPr lang="en" sz="1600"/>
            </a:br>
          </a:p>
          <a:p>
            <a:pPr indent="-330200" lvl="0" marL="457200" rtl="0">
              <a:spcBef>
                <a:spcPts val="0"/>
              </a:spcBef>
              <a:buSzPct val="100000"/>
            </a:pPr>
            <a:r>
              <a:rPr lang="en" sz="1600"/>
              <a:t>Professor of Mathematics Ray Hill concluded using extensive SIDS statistics for England, that "after a first cot death the chances of a second become greatly increased", by a dependency factor of between 5 and 10.</a:t>
            </a:r>
            <a:br>
              <a:rPr lang="en" sz="1600"/>
            </a:br>
          </a:p>
          <a:p>
            <a:pPr indent="-330200" lvl="0" marL="457200" rtl="0">
              <a:spcBef>
                <a:spcPts val="0"/>
              </a:spcBef>
              <a:buSzPct val="100000"/>
            </a:pPr>
            <a:r>
              <a:rPr lang="en" sz="1600"/>
              <a:t>Although double SIDS is very rare, double infant murder is likely to be rarer. Hill calculated the odds ratio for double SIDS to double homicide at between</a:t>
            </a:r>
            <a:r>
              <a:rPr lang="en" sz="1600" u="sng"/>
              <a:t> 4.5 : 1 to 9:1</a:t>
            </a:r>
          </a:p>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1027950" y="689775"/>
            <a:ext cx="7088100" cy="910500"/>
          </a:xfrm>
          <a:prstGeom prst="rect">
            <a:avLst/>
          </a:prstGeom>
        </p:spPr>
        <p:txBody>
          <a:bodyPr anchorCtr="0" anchor="b" bIns="91425" lIns="91425" rIns="91425" tIns="91425">
            <a:noAutofit/>
          </a:bodyPr>
          <a:lstStyle/>
          <a:p>
            <a:pPr lvl="0">
              <a:spcBef>
                <a:spcPts val="0"/>
              </a:spcBef>
              <a:buNone/>
            </a:pPr>
            <a:r>
              <a:rPr lang="en"/>
              <a:t>Aftermath</a:t>
            </a:r>
          </a:p>
        </p:txBody>
      </p:sp>
      <p:sp>
        <p:nvSpPr>
          <p:cNvPr id="136" name="Shape 136"/>
          <p:cNvSpPr txBox="1"/>
          <p:nvPr>
            <p:ph idx="1" type="body"/>
          </p:nvPr>
        </p:nvSpPr>
        <p:spPr>
          <a:xfrm>
            <a:off x="1070325" y="1918650"/>
            <a:ext cx="7056300" cy="4083000"/>
          </a:xfrm>
          <a:prstGeom prst="rect">
            <a:avLst/>
          </a:prstGeom>
        </p:spPr>
        <p:txBody>
          <a:bodyPr anchorCtr="0" anchor="t" bIns="91425" lIns="91425" rIns="91425" tIns="91425">
            <a:noAutofit/>
          </a:bodyPr>
          <a:lstStyle/>
          <a:p>
            <a:pPr indent="-330200" lvl="0" marL="457200" rtl="0">
              <a:spcBef>
                <a:spcPts val="0"/>
              </a:spcBef>
              <a:buSzPct val="100000"/>
            </a:pPr>
            <a:r>
              <a:rPr lang="en" sz="1600"/>
              <a:t>Clark's release in January 2003 prompted the Attorney General to order a review of hundreds of other cases. </a:t>
            </a:r>
            <a:br>
              <a:rPr lang="en" sz="1600"/>
            </a:br>
          </a:p>
          <a:p>
            <a:pPr indent="-330200" lvl="0" marL="457200" rtl="0">
              <a:spcBef>
                <a:spcPts val="0"/>
              </a:spcBef>
              <a:buClr>
                <a:srgbClr val="434343"/>
              </a:buClr>
              <a:buSzPct val="100000"/>
            </a:pPr>
            <a:r>
              <a:rPr lang="en" sz="1600">
                <a:solidFill>
                  <a:srgbClr val="434343"/>
                </a:solidFill>
              </a:rPr>
              <a:t>Two other women convicted of murdering their children, Donna Anthony and Angela Cannings, had their convictions overturned and were released from prison. Trupti Patel, who was also accused of murdering her three children, was acquitted in June 2003.</a:t>
            </a:r>
            <a:br>
              <a:rPr lang="en" sz="1600">
                <a:solidFill>
                  <a:srgbClr val="434343"/>
                </a:solidFill>
              </a:rPr>
            </a:br>
          </a:p>
          <a:p>
            <a:pPr indent="-330200" lvl="0" marL="457200" rtl="0">
              <a:spcBef>
                <a:spcPts val="0"/>
              </a:spcBef>
              <a:buClr>
                <a:srgbClr val="434343"/>
              </a:buClr>
              <a:buSzPct val="100000"/>
            </a:pPr>
            <a:r>
              <a:rPr lang="en" sz="1600"/>
              <a:t>In each case, Roy Meadow had testified about the unlikelihood of multiple cot deaths in a single family.</a:t>
            </a:r>
            <a:br>
              <a:rPr lang="en" sz="1600"/>
            </a:br>
          </a:p>
        </p:txBody>
      </p:sp>
      <p:pic>
        <p:nvPicPr>
          <p:cNvPr id="137" name="Shape 137"/>
          <p:cNvPicPr preferRelativeResize="0"/>
          <p:nvPr/>
        </p:nvPicPr>
        <p:blipFill>
          <a:blip r:embed="rId3">
            <a:alphaModFix/>
          </a:blip>
          <a:stretch>
            <a:fillRect/>
          </a:stretch>
        </p:blipFill>
        <p:spPr>
          <a:xfrm>
            <a:off x="1231000" y="4715775"/>
            <a:ext cx="1681900" cy="1334850"/>
          </a:xfrm>
          <a:prstGeom prst="rect">
            <a:avLst/>
          </a:prstGeom>
          <a:noFill/>
          <a:ln>
            <a:noFill/>
          </a:ln>
        </p:spPr>
      </p:pic>
      <p:pic>
        <p:nvPicPr>
          <p:cNvPr id="138" name="Shape 138"/>
          <p:cNvPicPr preferRelativeResize="0"/>
          <p:nvPr/>
        </p:nvPicPr>
        <p:blipFill>
          <a:blip r:embed="rId4">
            <a:alphaModFix/>
          </a:blip>
          <a:stretch>
            <a:fillRect/>
          </a:stretch>
        </p:blipFill>
        <p:spPr>
          <a:xfrm>
            <a:off x="3853600" y="4715774"/>
            <a:ext cx="809774" cy="1334849"/>
          </a:xfrm>
          <a:prstGeom prst="rect">
            <a:avLst/>
          </a:prstGeom>
          <a:noFill/>
          <a:ln>
            <a:noFill/>
          </a:ln>
        </p:spPr>
      </p:pic>
      <p:pic>
        <p:nvPicPr>
          <p:cNvPr id="139" name="Shape 139"/>
          <p:cNvPicPr preferRelativeResize="0"/>
          <p:nvPr/>
        </p:nvPicPr>
        <p:blipFill>
          <a:blip r:embed="rId5">
            <a:alphaModFix/>
          </a:blip>
          <a:stretch>
            <a:fillRect/>
          </a:stretch>
        </p:blipFill>
        <p:spPr>
          <a:xfrm>
            <a:off x="5943775" y="4715776"/>
            <a:ext cx="1787154" cy="13348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1027950" y="689775"/>
            <a:ext cx="7088100" cy="910500"/>
          </a:xfrm>
          <a:prstGeom prst="rect">
            <a:avLst/>
          </a:prstGeom>
        </p:spPr>
        <p:txBody>
          <a:bodyPr anchorCtr="0" anchor="b" bIns="91425" lIns="91425" rIns="91425" tIns="91425">
            <a:noAutofit/>
          </a:bodyPr>
          <a:lstStyle/>
          <a:p>
            <a:pPr lvl="0">
              <a:spcBef>
                <a:spcPts val="0"/>
              </a:spcBef>
              <a:buNone/>
            </a:pPr>
            <a:r>
              <a:rPr lang="en"/>
              <a:t>Conclusion</a:t>
            </a:r>
          </a:p>
        </p:txBody>
      </p:sp>
      <p:sp>
        <p:nvSpPr>
          <p:cNvPr id="145" name="Shape 145"/>
          <p:cNvSpPr txBox="1"/>
          <p:nvPr>
            <p:ph idx="1" type="body"/>
          </p:nvPr>
        </p:nvSpPr>
        <p:spPr>
          <a:xfrm>
            <a:off x="1130800" y="1797700"/>
            <a:ext cx="7056300" cy="4083000"/>
          </a:xfrm>
          <a:prstGeom prst="rect">
            <a:avLst/>
          </a:prstGeom>
        </p:spPr>
        <p:txBody>
          <a:bodyPr anchorCtr="0" anchor="t" bIns="91425" lIns="91425" rIns="91425" tIns="91425">
            <a:noAutofit/>
          </a:bodyPr>
          <a:lstStyle/>
          <a:p>
            <a:pPr indent="-342900" lvl="0" marL="457200" rtl="0">
              <a:spcBef>
                <a:spcPts val="0"/>
              </a:spcBef>
              <a:buSzPct val="100000"/>
            </a:pPr>
            <a:r>
              <a:rPr lang="en" sz="1800"/>
              <a:t>The quoted “1 in 73 million” is </a:t>
            </a:r>
            <a:r>
              <a:rPr lang="en" sz="1800"/>
              <a:t>highly misleading and prejudicial and have not been estimated with anything with precision.</a:t>
            </a:r>
            <a:br>
              <a:rPr lang="en" sz="1800"/>
            </a:br>
          </a:p>
          <a:p>
            <a:pPr lvl="0" rtl="0">
              <a:spcBef>
                <a:spcPts val="0"/>
              </a:spcBef>
              <a:buNone/>
            </a:pPr>
            <a:r>
              <a:t/>
            </a:r>
            <a:endParaRPr sz="1800"/>
          </a:p>
          <a:p>
            <a:pPr indent="-342900" lvl="0" marL="457200" rtl="0">
              <a:spcBef>
                <a:spcPts val="0"/>
              </a:spcBef>
              <a:buSzPct val="100000"/>
            </a:pPr>
            <a:r>
              <a:rPr lang="en" sz="1800"/>
              <a:t>Such a figure could only be useful if compared with a similar figure calculated under the alternative hypothesis that both babies were murdered</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1530675" y="653525"/>
            <a:ext cx="6282900" cy="910500"/>
          </a:xfrm>
          <a:prstGeom prst="rect">
            <a:avLst/>
          </a:prstGeom>
        </p:spPr>
        <p:txBody>
          <a:bodyPr anchorCtr="0" anchor="b" bIns="91425" lIns="91425" rIns="91425" tIns="91425">
            <a:noAutofit/>
          </a:bodyPr>
          <a:lstStyle/>
          <a:p>
            <a:pPr lvl="0" rtl="0">
              <a:spcBef>
                <a:spcPts val="0"/>
              </a:spcBef>
              <a:buNone/>
            </a:pPr>
            <a:r>
              <a:rPr lang="en"/>
              <a:t>Background Information</a:t>
            </a:r>
          </a:p>
        </p:txBody>
      </p:sp>
      <p:sp>
        <p:nvSpPr>
          <p:cNvPr id="70" name="Shape 70"/>
          <p:cNvSpPr txBox="1"/>
          <p:nvPr/>
        </p:nvSpPr>
        <p:spPr>
          <a:xfrm>
            <a:off x="1088975" y="1801275"/>
            <a:ext cx="5328300" cy="3894300"/>
          </a:xfrm>
          <a:prstGeom prst="rect">
            <a:avLst/>
          </a:prstGeom>
          <a:noFill/>
          <a:ln>
            <a:noFill/>
          </a:ln>
        </p:spPr>
        <p:txBody>
          <a:bodyPr anchorCtr="0" anchor="t" bIns="91425" lIns="91425" rIns="91425" tIns="91425">
            <a:noAutofit/>
          </a:bodyPr>
          <a:lstStyle/>
          <a:p>
            <a:pPr indent="-330200" lvl="0" marL="457200" rtl="0">
              <a:spcBef>
                <a:spcPts val="600"/>
              </a:spcBef>
              <a:buClr>
                <a:srgbClr val="505670"/>
              </a:buClr>
              <a:buSzPct val="100000"/>
              <a:buFont typeface="Varela Round"/>
              <a:buChar char="●"/>
            </a:pPr>
            <a:r>
              <a:rPr b="1" lang="en" sz="1600">
                <a:solidFill>
                  <a:srgbClr val="505670"/>
                </a:solidFill>
                <a:latin typeface="Varela Round"/>
                <a:ea typeface="Varela Round"/>
                <a:cs typeface="Varela Round"/>
                <a:sym typeface="Varela Round"/>
              </a:rPr>
              <a:t>Sally Clark</a:t>
            </a:r>
            <a:r>
              <a:rPr lang="en" sz="1600">
                <a:solidFill>
                  <a:srgbClr val="505670"/>
                </a:solidFill>
                <a:latin typeface="Varela Round"/>
                <a:ea typeface="Varela Round"/>
                <a:cs typeface="Varela Round"/>
                <a:sym typeface="Varela Round"/>
              </a:rPr>
              <a:t> - an English Solicitor found guilty of murder of her two sons, Christopher and Harry, and became a victim of miscarriage of justice November 1999.</a:t>
            </a:r>
          </a:p>
          <a:p>
            <a:pPr lvl="0" rtl="0">
              <a:spcBef>
                <a:spcPts val="600"/>
              </a:spcBef>
              <a:buNone/>
            </a:pPr>
            <a:r>
              <a:t/>
            </a:r>
            <a:endParaRPr sz="1600">
              <a:solidFill>
                <a:srgbClr val="505670"/>
              </a:solidFill>
              <a:latin typeface="Varela Round"/>
              <a:ea typeface="Varela Round"/>
              <a:cs typeface="Varela Round"/>
              <a:sym typeface="Varela Round"/>
            </a:endParaRPr>
          </a:p>
          <a:p>
            <a:pPr indent="-330200" lvl="0" marL="457200" rtl="0">
              <a:spcBef>
                <a:spcPts val="600"/>
              </a:spcBef>
              <a:buClr>
                <a:srgbClr val="505670"/>
              </a:buClr>
              <a:buSzPct val="100000"/>
              <a:buFont typeface="Varela Round"/>
              <a:buChar char="●"/>
            </a:pPr>
            <a:r>
              <a:rPr lang="en" sz="1600">
                <a:solidFill>
                  <a:srgbClr val="505670"/>
                </a:solidFill>
                <a:latin typeface="Varela Round"/>
                <a:ea typeface="Varela Round"/>
                <a:cs typeface="Varela Round"/>
                <a:sym typeface="Varela Round"/>
              </a:rPr>
              <a:t>She was later freed from prison at 2003, after serving her sentence for 3 years but through this experience developed psychiatric problems.</a:t>
            </a:r>
          </a:p>
          <a:p>
            <a:pPr lvl="0" rtl="0">
              <a:spcBef>
                <a:spcPts val="600"/>
              </a:spcBef>
              <a:buNone/>
            </a:pPr>
            <a:r>
              <a:t/>
            </a:r>
            <a:endParaRPr sz="1600">
              <a:solidFill>
                <a:srgbClr val="505670"/>
              </a:solidFill>
              <a:latin typeface="Varela Round"/>
              <a:ea typeface="Varela Round"/>
              <a:cs typeface="Varela Round"/>
              <a:sym typeface="Varela Round"/>
            </a:endParaRPr>
          </a:p>
          <a:p>
            <a:pPr indent="-330200" lvl="0" marL="457200" rtl="0">
              <a:spcBef>
                <a:spcPts val="600"/>
              </a:spcBef>
              <a:buClr>
                <a:srgbClr val="505670"/>
              </a:buClr>
              <a:buSzPct val="100000"/>
              <a:buFont typeface="Varela Round"/>
              <a:buChar char="●"/>
            </a:pPr>
            <a:r>
              <a:rPr lang="en" sz="1600">
                <a:solidFill>
                  <a:srgbClr val="505670"/>
                </a:solidFill>
                <a:latin typeface="Varela Round"/>
                <a:ea typeface="Varela Round"/>
                <a:cs typeface="Varela Round"/>
                <a:sym typeface="Varela Round"/>
              </a:rPr>
              <a:t>She later died in March 2007 from alcohol poisoning</a:t>
            </a:r>
          </a:p>
        </p:txBody>
      </p:sp>
      <p:pic>
        <p:nvPicPr>
          <p:cNvPr id="71" name="Shape 71"/>
          <p:cNvPicPr preferRelativeResize="0"/>
          <p:nvPr/>
        </p:nvPicPr>
        <p:blipFill>
          <a:blip r:embed="rId3">
            <a:alphaModFix/>
          </a:blip>
          <a:stretch>
            <a:fillRect/>
          </a:stretch>
        </p:blipFill>
        <p:spPr>
          <a:xfrm>
            <a:off x="6562349" y="874900"/>
            <a:ext cx="1480425" cy="2207649"/>
          </a:xfrm>
          <a:prstGeom prst="rect">
            <a:avLst/>
          </a:prstGeom>
          <a:noFill/>
          <a:ln>
            <a:noFill/>
          </a:ln>
        </p:spPr>
      </p:pic>
      <p:pic>
        <p:nvPicPr>
          <p:cNvPr id="72" name="Shape 72"/>
          <p:cNvPicPr preferRelativeResize="0"/>
          <p:nvPr/>
        </p:nvPicPr>
        <p:blipFill>
          <a:blip r:embed="rId4">
            <a:alphaModFix/>
          </a:blip>
          <a:stretch>
            <a:fillRect/>
          </a:stretch>
        </p:blipFill>
        <p:spPr>
          <a:xfrm>
            <a:off x="5519594" y="5042375"/>
            <a:ext cx="2771774" cy="113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1027950" y="689775"/>
            <a:ext cx="7088099" cy="910499"/>
          </a:xfrm>
          <a:prstGeom prst="rect">
            <a:avLst/>
          </a:prstGeom>
        </p:spPr>
        <p:txBody>
          <a:bodyPr anchorCtr="0" anchor="b" bIns="91425" lIns="91425" rIns="91425" tIns="91425">
            <a:noAutofit/>
          </a:bodyPr>
          <a:lstStyle/>
          <a:p>
            <a:pPr lvl="0">
              <a:spcBef>
                <a:spcPts val="0"/>
              </a:spcBef>
              <a:buNone/>
            </a:pPr>
            <a:r>
              <a:rPr lang="en"/>
              <a:t>Main Story</a:t>
            </a:r>
          </a:p>
        </p:txBody>
      </p:sp>
      <p:sp>
        <p:nvSpPr>
          <p:cNvPr id="78" name="Shape 78"/>
          <p:cNvSpPr txBox="1"/>
          <p:nvPr>
            <p:ph idx="1" type="body"/>
          </p:nvPr>
        </p:nvSpPr>
        <p:spPr>
          <a:xfrm>
            <a:off x="1070325" y="1918650"/>
            <a:ext cx="7056299" cy="4082999"/>
          </a:xfrm>
          <a:prstGeom prst="rect">
            <a:avLst/>
          </a:prstGeom>
        </p:spPr>
        <p:txBody>
          <a:bodyPr anchorCtr="0" anchor="t" bIns="91425" lIns="91425" rIns="91425" tIns="91425">
            <a:noAutofit/>
          </a:bodyPr>
          <a:lstStyle/>
          <a:p>
            <a:pPr indent="-323850" lvl="0" marL="457200" rtl="0">
              <a:spcBef>
                <a:spcPts val="0"/>
              </a:spcBef>
              <a:buSzPct val="100000"/>
            </a:pPr>
            <a:r>
              <a:rPr lang="en" sz="1500"/>
              <a:t>Clark’s first son, Christopher, was born on 26 September 1996. However, just 3 months later, was declared dead enroute to the hospital  after falling unconscious after being put to bed.</a:t>
            </a:r>
          </a:p>
          <a:p>
            <a:pPr lvl="0" rtl="0">
              <a:spcBef>
                <a:spcPts val="0"/>
              </a:spcBef>
              <a:buNone/>
            </a:pPr>
            <a:r>
              <a:t/>
            </a:r>
            <a:endParaRPr sz="1500"/>
          </a:p>
          <a:p>
            <a:pPr indent="-323850" lvl="0" marL="457200" rtl="0">
              <a:spcBef>
                <a:spcPts val="0"/>
              </a:spcBef>
              <a:buSzPct val="100000"/>
            </a:pPr>
            <a:r>
              <a:rPr lang="en" sz="1500"/>
              <a:t>Clark’s second son, Harry, was prematurely born on 29 November 1997, Unfortunately, he was also found dead 8 weeks later. </a:t>
            </a:r>
            <a:br>
              <a:rPr lang="en" sz="1500"/>
            </a:br>
          </a:p>
          <a:p>
            <a:pPr indent="-317500" lvl="0" marL="457200" rtl="0">
              <a:spcBef>
                <a:spcPts val="0"/>
              </a:spcBef>
              <a:buSzPct val="93333"/>
            </a:pPr>
            <a:r>
              <a:rPr lang="en" sz="1500"/>
              <a:t>On both occasions, Clark was alone with the baby and there was evidence  of trauma. Clark and her husband were arrested for murder on 23 Feb 1998 but the case against her husband was later dropped.</a:t>
            </a:r>
            <a:br>
              <a:rPr lang="en" sz="1400"/>
            </a:br>
          </a:p>
          <a:p>
            <a:pPr lvl="0" algn="ctr">
              <a:spcBef>
                <a:spcPts val="0"/>
              </a:spcBef>
              <a:buNone/>
            </a:pPr>
            <a:r>
              <a:rPr b="1" i="1" lang="en" sz="2000"/>
              <a:t>Is it a pure (unlucky) coincidence or did she really murder her children?</a:t>
            </a:r>
          </a:p>
        </p:txBody>
      </p:sp>
      <p:pic>
        <p:nvPicPr>
          <p:cNvPr id="79" name="Shape 79"/>
          <p:cNvPicPr preferRelativeResize="0"/>
          <p:nvPr/>
        </p:nvPicPr>
        <p:blipFill>
          <a:blip r:embed="rId3">
            <a:alphaModFix/>
          </a:blip>
          <a:stretch>
            <a:fillRect/>
          </a:stretch>
        </p:blipFill>
        <p:spPr>
          <a:xfrm>
            <a:off x="6623574" y="869525"/>
            <a:ext cx="1317624" cy="986949"/>
          </a:xfrm>
          <a:prstGeom prst="rect">
            <a:avLst/>
          </a:prstGeom>
          <a:noFill/>
          <a:ln>
            <a:noFill/>
          </a:ln>
        </p:spPr>
      </p:pic>
      <p:pic>
        <p:nvPicPr>
          <p:cNvPr id="80" name="Shape 80"/>
          <p:cNvPicPr preferRelativeResize="0"/>
          <p:nvPr/>
        </p:nvPicPr>
        <p:blipFill rotWithShape="1">
          <a:blip r:embed="rId4">
            <a:alphaModFix/>
          </a:blip>
          <a:srcRect b="0" l="0" r="22952" t="0"/>
          <a:stretch/>
        </p:blipFill>
        <p:spPr>
          <a:xfrm>
            <a:off x="5540650" y="5159825"/>
            <a:ext cx="1172374" cy="910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1027950" y="689775"/>
            <a:ext cx="7088100" cy="910500"/>
          </a:xfrm>
          <a:prstGeom prst="rect">
            <a:avLst/>
          </a:prstGeom>
        </p:spPr>
        <p:txBody>
          <a:bodyPr anchorCtr="0" anchor="b" bIns="91425" lIns="91425" rIns="91425" tIns="91425">
            <a:noAutofit/>
          </a:bodyPr>
          <a:lstStyle/>
          <a:p>
            <a:pPr lvl="0">
              <a:spcBef>
                <a:spcPts val="0"/>
              </a:spcBef>
              <a:buClr>
                <a:schemeClr val="dk1"/>
              </a:buClr>
              <a:buSzPct val="36666"/>
              <a:buFont typeface="Arial"/>
              <a:buNone/>
            </a:pPr>
            <a:r>
              <a:rPr lang="en"/>
              <a:t>Main Story</a:t>
            </a:r>
          </a:p>
        </p:txBody>
      </p:sp>
      <p:sp>
        <p:nvSpPr>
          <p:cNvPr id="86" name="Shape 86"/>
          <p:cNvSpPr txBox="1"/>
          <p:nvPr>
            <p:ph idx="1" type="body"/>
          </p:nvPr>
        </p:nvSpPr>
        <p:spPr>
          <a:xfrm>
            <a:off x="1027950" y="4031225"/>
            <a:ext cx="5352000" cy="1708500"/>
          </a:xfrm>
          <a:prstGeom prst="rect">
            <a:avLst/>
          </a:prstGeom>
        </p:spPr>
        <p:txBody>
          <a:bodyPr anchorCtr="0" anchor="t" bIns="91425" lIns="91425" rIns="91425" tIns="91425">
            <a:noAutofit/>
          </a:bodyPr>
          <a:lstStyle/>
          <a:p>
            <a:pPr indent="-317500" lvl="0" marL="457200" rtl="0">
              <a:spcBef>
                <a:spcPts val="0"/>
              </a:spcBef>
              <a:buSzPct val="100000"/>
            </a:pPr>
            <a:r>
              <a:rPr lang="en" sz="1400"/>
              <a:t>Prosecution’s pathologist, Dr Alan Williams withheld bacteriology results of Harry which show the presence of the bacterium staphylococcus aureus in multiple sites including his cerebro-spinal fluid.</a:t>
            </a:r>
            <a:br>
              <a:rPr lang="en" sz="1400"/>
            </a:br>
          </a:p>
          <a:p>
            <a:pPr indent="-317500" lvl="0" marL="457200" rtl="0">
              <a:spcBef>
                <a:spcPts val="0"/>
              </a:spcBef>
              <a:buSzPct val="100000"/>
            </a:pPr>
            <a:r>
              <a:rPr lang="en" sz="1400"/>
              <a:t>This was not known to anybody including other medical witnesses, police officers and lawyers. </a:t>
            </a:r>
          </a:p>
          <a:p>
            <a:pPr lvl="0" rtl="0">
              <a:spcBef>
                <a:spcPts val="0"/>
              </a:spcBef>
              <a:buNone/>
            </a:pPr>
            <a:r>
              <a:t/>
            </a:r>
            <a:endParaRPr sz="1400"/>
          </a:p>
          <a:p>
            <a:pPr lvl="0" rtl="0">
              <a:spcBef>
                <a:spcPts val="0"/>
              </a:spcBef>
              <a:buNone/>
            </a:pPr>
            <a:r>
              <a:t/>
            </a:r>
            <a:endParaRPr sz="1400"/>
          </a:p>
          <a:p>
            <a:pPr lvl="0">
              <a:spcBef>
                <a:spcPts val="0"/>
              </a:spcBef>
              <a:buNone/>
            </a:pPr>
            <a:r>
              <a:t/>
            </a:r>
            <a:endParaRPr sz="1400"/>
          </a:p>
        </p:txBody>
      </p:sp>
      <p:pic>
        <p:nvPicPr>
          <p:cNvPr id="87" name="Shape 87"/>
          <p:cNvPicPr preferRelativeResize="0"/>
          <p:nvPr/>
        </p:nvPicPr>
        <p:blipFill rotWithShape="1">
          <a:blip r:embed="rId3">
            <a:alphaModFix/>
          </a:blip>
          <a:srcRect b="20954" l="0" r="0" t="0"/>
          <a:stretch/>
        </p:blipFill>
        <p:spPr>
          <a:xfrm>
            <a:off x="6746650" y="1663700"/>
            <a:ext cx="1498225" cy="1636949"/>
          </a:xfrm>
          <a:prstGeom prst="rect">
            <a:avLst/>
          </a:prstGeom>
          <a:noFill/>
          <a:ln>
            <a:noFill/>
          </a:ln>
        </p:spPr>
      </p:pic>
      <p:sp>
        <p:nvSpPr>
          <p:cNvPr id="88" name="Shape 88"/>
          <p:cNvSpPr/>
          <p:nvPr/>
        </p:nvSpPr>
        <p:spPr>
          <a:xfrm rot="-4140357">
            <a:off x="6158114" y="1527082"/>
            <a:ext cx="241738" cy="777608"/>
          </a:xfrm>
          <a:custGeom>
            <a:pathLst>
              <a:path extrusionOk="0" h="89819" w="30959">
                <a:moveTo>
                  <a:pt x="0" y="0"/>
                </a:moveTo>
                <a:cubicBezTo>
                  <a:pt x="5134" y="6917"/>
                  <a:pt x="29561" y="26535"/>
                  <a:pt x="30804" y="41505"/>
                </a:cubicBezTo>
                <a:cubicBezTo>
                  <a:pt x="32047" y="56474"/>
                  <a:pt x="11349" y="81766"/>
                  <a:pt x="7458" y="89819"/>
                </a:cubicBezTo>
              </a:path>
            </a:pathLst>
          </a:custGeom>
          <a:noFill/>
          <a:ln cap="flat" cmpd="sng" w="28575">
            <a:solidFill>
              <a:srgbClr val="434343"/>
            </a:solidFill>
            <a:prstDash val="dash"/>
            <a:round/>
            <a:headEnd len="lg" w="lg" type="none"/>
            <a:tailEnd len="lg" w="lg" type="stealth"/>
          </a:ln>
        </p:spPr>
      </p:sp>
      <p:pic>
        <p:nvPicPr>
          <p:cNvPr id="89" name="Shape 89"/>
          <p:cNvPicPr preferRelativeResize="0"/>
          <p:nvPr/>
        </p:nvPicPr>
        <p:blipFill rotWithShape="1">
          <a:blip r:embed="rId4">
            <a:alphaModFix/>
          </a:blip>
          <a:srcRect b="0" l="21619" r="26966" t="0"/>
          <a:stretch/>
        </p:blipFill>
        <p:spPr>
          <a:xfrm>
            <a:off x="6746649" y="3801741"/>
            <a:ext cx="1498224" cy="1937983"/>
          </a:xfrm>
          <a:prstGeom prst="rect">
            <a:avLst/>
          </a:prstGeom>
          <a:noFill/>
          <a:ln>
            <a:noFill/>
          </a:ln>
        </p:spPr>
      </p:pic>
      <p:sp>
        <p:nvSpPr>
          <p:cNvPr id="90" name="Shape 90"/>
          <p:cNvSpPr txBox="1"/>
          <p:nvPr>
            <p:ph idx="1" type="body"/>
          </p:nvPr>
        </p:nvSpPr>
        <p:spPr>
          <a:xfrm>
            <a:off x="1196250" y="1877525"/>
            <a:ext cx="5352000" cy="1423200"/>
          </a:xfrm>
          <a:prstGeom prst="rect">
            <a:avLst/>
          </a:prstGeom>
        </p:spPr>
        <p:txBody>
          <a:bodyPr anchorCtr="0" anchor="t" bIns="91425" lIns="91425" rIns="91425" tIns="91425">
            <a:noAutofit/>
          </a:bodyPr>
          <a:lstStyle/>
          <a:p>
            <a:pPr indent="-317500" lvl="0" marL="457200" rtl="0">
              <a:spcBef>
                <a:spcPts val="0"/>
              </a:spcBef>
              <a:buSzPct val="100000"/>
            </a:pPr>
            <a:r>
              <a:rPr lang="en" sz="1400"/>
              <a:t>Involvement of Paediatrician Prof. Sir Roy Meadows</a:t>
            </a:r>
            <a:br>
              <a:rPr lang="en" sz="1400"/>
            </a:br>
          </a:p>
          <a:p>
            <a:pPr indent="-317500" lvl="0" marL="457200" rtl="0">
              <a:spcBef>
                <a:spcPts val="0"/>
              </a:spcBef>
              <a:buSzPct val="100000"/>
            </a:pPr>
            <a:r>
              <a:rPr lang="en" sz="1400"/>
              <a:t>Testified on court stating that the trial of the chance of 2 cot deaths from an affluent non-smoking household is “</a:t>
            </a:r>
            <a:r>
              <a:rPr b="1" lang="en" sz="1400" u="sng">
                <a:solidFill>
                  <a:srgbClr val="FF0000"/>
                </a:solidFill>
              </a:rPr>
              <a:t>1 in 73 million</a:t>
            </a:r>
            <a:r>
              <a:rPr lang="en" sz="1400"/>
              <a:t>” based on Bayes analysis.</a:t>
            </a:r>
          </a:p>
          <a:p>
            <a:pPr lvl="0" rtl="0">
              <a:spcBef>
                <a:spcPts val="0"/>
              </a:spcBef>
              <a:buNone/>
            </a:pPr>
            <a:r>
              <a:t/>
            </a:r>
            <a:endParaRPr sz="1400"/>
          </a:p>
          <a:p>
            <a:pPr lvl="0" rtl="0">
              <a:spcBef>
                <a:spcPts val="0"/>
              </a:spcBef>
              <a:buNone/>
            </a:pPr>
            <a:r>
              <a:t/>
            </a:r>
            <a:endParaRPr sz="1400"/>
          </a:p>
          <a:p>
            <a:pPr lvl="0" rtl="0">
              <a:spcBef>
                <a:spcPts val="0"/>
              </a:spcBef>
              <a:buNone/>
            </a:pPr>
            <a:r>
              <a:t/>
            </a:r>
            <a:endParaRPr sz="1400"/>
          </a:p>
          <a:p>
            <a:pPr lvl="0" rtl="0">
              <a:spcBef>
                <a:spcPts val="0"/>
              </a:spcBef>
              <a:buNone/>
            </a:pPr>
            <a:r>
              <a:t/>
            </a:r>
            <a:endParaRPr sz="1400"/>
          </a:p>
        </p:txBody>
      </p:sp>
      <p:cxnSp>
        <p:nvCxnSpPr>
          <p:cNvPr id="91" name="Shape 91"/>
          <p:cNvCxnSpPr/>
          <p:nvPr/>
        </p:nvCxnSpPr>
        <p:spPr>
          <a:xfrm rot="10800000">
            <a:off x="6210687" y="4779433"/>
            <a:ext cx="474600" cy="212100"/>
          </a:xfrm>
          <a:prstGeom prst="straightConnector1">
            <a:avLst/>
          </a:prstGeom>
          <a:noFill/>
          <a:ln cap="flat" cmpd="sng" w="19050">
            <a:solidFill>
              <a:srgbClr val="434343"/>
            </a:solidFill>
            <a:prstDash val="dash"/>
            <a:round/>
            <a:headEnd len="lg" w="lg" type="stealth"/>
            <a:tailEnd len="lg" w="lg"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1027950" y="689775"/>
            <a:ext cx="7088100" cy="910500"/>
          </a:xfrm>
          <a:prstGeom prst="rect">
            <a:avLst/>
          </a:prstGeom>
        </p:spPr>
        <p:txBody>
          <a:bodyPr anchorCtr="0" anchor="b" bIns="91425" lIns="91425" rIns="91425" tIns="91425">
            <a:noAutofit/>
          </a:bodyPr>
          <a:lstStyle/>
          <a:p>
            <a:pPr lvl="0">
              <a:spcBef>
                <a:spcPts val="0"/>
              </a:spcBef>
              <a:buNone/>
            </a:pPr>
            <a:r>
              <a:rPr lang="en"/>
              <a:t>Second Appeal</a:t>
            </a:r>
          </a:p>
        </p:txBody>
      </p:sp>
      <p:sp>
        <p:nvSpPr>
          <p:cNvPr id="97" name="Shape 97"/>
          <p:cNvSpPr txBox="1"/>
          <p:nvPr>
            <p:ph idx="1" type="body"/>
          </p:nvPr>
        </p:nvSpPr>
        <p:spPr>
          <a:xfrm>
            <a:off x="1070325" y="1918650"/>
            <a:ext cx="7056300" cy="4083000"/>
          </a:xfrm>
          <a:prstGeom prst="rect">
            <a:avLst/>
          </a:prstGeom>
        </p:spPr>
        <p:txBody>
          <a:bodyPr anchorCtr="0" anchor="t" bIns="91425" lIns="91425" rIns="91425" tIns="91425">
            <a:noAutofit/>
          </a:bodyPr>
          <a:lstStyle/>
          <a:p>
            <a:pPr indent="-330200" lvl="0" marL="457200" rtl="0">
              <a:spcBef>
                <a:spcPts val="0"/>
              </a:spcBef>
              <a:buSzPct val="100000"/>
            </a:pPr>
            <a:r>
              <a:rPr lang="en" sz="1600"/>
              <a:t>Clark’s husband managed to unearthed evidence that Harry died from natural causes from hospital records obtained by divorce lawyer Marilyn Stowe who was suspicious of how the case was going. </a:t>
            </a:r>
            <a:br>
              <a:rPr lang="en" sz="1600"/>
            </a:br>
          </a:p>
          <a:p>
            <a:pPr indent="-330200" lvl="0" marL="457200" rtl="0">
              <a:spcBef>
                <a:spcPts val="0"/>
              </a:spcBef>
              <a:buSzPct val="100000"/>
            </a:pPr>
            <a:r>
              <a:rPr lang="en" sz="1600"/>
              <a:t>It also became clearer that the statistical evidence presented at Clark's trial was seriously flawed.</a:t>
            </a:r>
            <a:br>
              <a:rPr lang="en" sz="1600"/>
            </a:br>
          </a:p>
          <a:p>
            <a:pPr indent="-330200" lvl="0" marL="457200" rtl="0">
              <a:spcBef>
                <a:spcPts val="0"/>
              </a:spcBef>
              <a:buSzPct val="100000"/>
            </a:pPr>
            <a:r>
              <a:rPr lang="en" sz="1600"/>
              <a:t>Her case was referred back to the Court of Appeal by the Criminal Cases Review Commission and her convictions were overturned in a second appeal in January 2003.</a:t>
            </a:r>
          </a:p>
          <a:p>
            <a:pPr lvl="0" rtl="0">
              <a:spcBef>
                <a:spcPts val="0"/>
              </a:spcBef>
              <a:buNone/>
            </a:pPr>
            <a:r>
              <a:t/>
            </a:r>
            <a:endParaRPr sz="1600"/>
          </a:p>
          <a:p>
            <a:pPr lvl="0" rtl="0" algn="ctr">
              <a:spcBef>
                <a:spcPts val="0"/>
              </a:spcBef>
              <a:buNone/>
            </a:pPr>
            <a:r>
              <a:rPr b="1" lang="en"/>
              <a:t>So what went wrong in the Statistical Evidence?</a:t>
            </a:r>
          </a:p>
          <a:p>
            <a:pPr lvl="0" rtl="0">
              <a:spcBef>
                <a:spcPts val="0"/>
              </a:spcBef>
              <a:buNone/>
            </a:pPr>
            <a:r>
              <a:t/>
            </a:r>
            <a:endParaRPr sz="1600"/>
          </a:p>
        </p:txBody>
      </p:sp>
      <p:pic>
        <p:nvPicPr>
          <p:cNvPr id="98" name="Shape 98"/>
          <p:cNvPicPr preferRelativeResize="0"/>
          <p:nvPr/>
        </p:nvPicPr>
        <p:blipFill>
          <a:blip r:embed="rId3">
            <a:alphaModFix/>
          </a:blip>
          <a:stretch>
            <a:fillRect/>
          </a:stretch>
        </p:blipFill>
        <p:spPr>
          <a:xfrm>
            <a:off x="6419175" y="784849"/>
            <a:ext cx="1847874" cy="1064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1027950" y="689775"/>
            <a:ext cx="7088100" cy="910500"/>
          </a:xfrm>
          <a:prstGeom prst="rect">
            <a:avLst/>
          </a:prstGeom>
        </p:spPr>
        <p:txBody>
          <a:bodyPr anchorCtr="0" anchor="b" bIns="91425" lIns="91425" rIns="91425" tIns="91425">
            <a:noAutofit/>
          </a:bodyPr>
          <a:lstStyle/>
          <a:p>
            <a:pPr lvl="0">
              <a:spcBef>
                <a:spcPts val="0"/>
              </a:spcBef>
              <a:buNone/>
            </a:pPr>
            <a:r>
              <a:rPr lang="en"/>
              <a:t>CALCULATION OF THE QUOTED PROBABILITY</a:t>
            </a:r>
          </a:p>
        </p:txBody>
      </p:sp>
      <p:sp>
        <p:nvSpPr>
          <p:cNvPr id="104" name="Shape 104"/>
          <p:cNvSpPr txBox="1"/>
          <p:nvPr>
            <p:ph idx="1" type="body"/>
          </p:nvPr>
        </p:nvSpPr>
        <p:spPr>
          <a:xfrm>
            <a:off x="1043850" y="1600275"/>
            <a:ext cx="7056300" cy="3111600"/>
          </a:xfrm>
          <a:prstGeom prst="rect">
            <a:avLst/>
          </a:prstGeom>
        </p:spPr>
        <p:txBody>
          <a:bodyPr anchorCtr="0" anchor="t" bIns="91425" lIns="91425" rIns="91425" tIns="91425">
            <a:noAutofit/>
          </a:bodyPr>
          <a:lstStyle/>
          <a:p>
            <a:pPr lvl="0">
              <a:spcBef>
                <a:spcPts val="0"/>
              </a:spcBef>
              <a:buNone/>
            </a:pPr>
            <a:r>
              <a:rPr b="1" lang="en" sz="2000">
                <a:solidFill>
                  <a:srgbClr val="FF0000"/>
                </a:solidFill>
                <a:latin typeface="Shadows Into Light"/>
                <a:ea typeface="Shadows Into Light"/>
                <a:cs typeface="Shadows Into Light"/>
                <a:sym typeface="Shadows Into Light"/>
              </a:rPr>
              <a:t>“ 1 in 73 million ”:</a:t>
            </a:r>
          </a:p>
          <a:p>
            <a:pPr indent="-323850" lvl="0" marL="457200" rtl="0">
              <a:spcBef>
                <a:spcPts val="0"/>
              </a:spcBef>
              <a:buClr>
                <a:srgbClr val="666666"/>
              </a:buClr>
              <a:buSzPct val="100000"/>
            </a:pPr>
            <a:r>
              <a:rPr lang="en" sz="1500">
                <a:solidFill>
                  <a:srgbClr val="666666"/>
                </a:solidFill>
              </a:rPr>
              <a:t>Calculated based on a “Sudden Unexpected Deaths in Infancy” (SUDI) report</a:t>
            </a:r>
            <a:br>
              <a:rPr lang="en" sz="1500">
                <a:solidFill>
                  <a:srgbClr val="666666"/>
                </a:solidFill>
              </a:rPr>
            </a:br>
          </a:p>
          <a:p>
            <a:pPr indent="-323850" lvl="0" marL="457200" rtl="0">
              <a:spcBef>
                <a:spcPts val="0"/>
              </a:spcBef>
              <a:buClr>
                <a:srgbClr val="666666"/>
              </a:buClr>
              <a:buSzPct val="100000"/>
            </a:pPr>
            <a:r>
              <a:rPr lang="en" sz="1500">
                <a:solidFill>
                  <a:srgbClr val="666666"/>
                </a:solidFill>
              </a:rPr>
              <a:t>The SUDI study was conducted between February 1993 and March 1996 in a study area consisting of five regions of the country, having a total population of nearly 18 million.</a:t>
            </a:r>
            <a:br>
              <a:rPr lang="en" sz="1500">
                <a:solidFill>
                  <a:srgbClr val="666666"/>
                </a:solidFill>
              </a:rPr>
            </a:br>
          </a:p>
          <a:p>
            <a:pPr indent="-323850" lvl="0" marL="457200" rtl="0">
              <a:spcBef>
                <a:spcPts val="0"/>
              </a:spcBef>
              <a:buClr>
                <a:srgbClr val="666666"/>
              </a:buClr>
              <a:buSzPct val="100000"/>
            </a:pPr>
            <a:r>
              <a:rPr lang="en" sz="1500">
                <a:solidFill>
                  <a:srgbClr val="666666"/>
                </a:solidFill>
              </a:rPr>
              <a:t>470,000 live births, 456 of these babies suffered SUDI, 363 of these deaths being classified as cases of Sudden Infant Death Syndrome (SIDS). Of these, 325 were subjected to further analysis. For each of the 325 “index cases”, four “control” babies, born at around the same time but not suffering SUDI, were identified by the health visitor.</a:t>
            </a:r>
          </a:p>
        </p:txBody>
      </p:sp>
      <p:pic>
        <p:nvPicPr>
          <p:cNvPr id="105" name="Shape 105"/>
          <p:cNvPicPr preferRelativeResize="0"/>
          <p:nvPr/>
        </p:nvPicPr>
        <p:blipFill>
          <a:blip r:embed="rId3">
            <a:alphaModFix/>
          </a:blip>
          <a:stretch>
            <a:fillRect/>
          </a:stretch>
        </p:blipFill>
        <p:spPr>
          <a:xfrm>
            <a:off x="6795949" y="5233974"/>
            <a:ext cx="1320099" cy="742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1027950" y="689775"/>
            <a:ext cx="7088100" cy="910500"/>
          </a:xfrm>
          <a:prstGeom prst="rect">
            <a:avLst/>
          </a:prstGeom>
        </p:spPr>
        <p:txBody>
          <a:bodyPr anchorCtr="0" anchor="b" bIns="91425" lIns="91425" rIns="91425" tIns="91425">
            <a:noAutofit/>
          </a:bodyPr>
          <a:lstStyle/>
          <a:p>
            <a:pPr lvl="0" rtl="0">
              <a:spcBef>
                <a:spcPts val="0"/>
              </a:spcBef>
              <a:buNone/>
            </a:pPr>
            <a:r>
              <a:rPr lang="en"/>
              <a:t>CALCULATION OF THE QUOTED PROBABILITY</a:t>
            </a:r>
          </a:p>
        </p:txBody>
      </p:sp>
      <p:sp>
        <p:nvSpPr>
          <p:cNvPr id="111" name="Shape 111"/>
          <p:cNvSpPr txBox="1"/>
          <p:nvPr>
            <p:ph idx="1" type="body"/>
          </p:nvPr>
        </p:nvSpPr>
        <p:spPr>
          <a:xfrm>
            <a:off x="1043850" y="1600275"/>
            <a:ext cx="7056300" cy="3111600"/>
          </a:xfrm>
          <a:prstGeom prst="rect">
            <a:avLst/>
          </a:prstGeom>
        </p:spPr>
        <p:txBody>
          <a:bodyPr anchorCtr="0" anchor="t" bIns="91425" lIns="91425" rIns="91425" tIns="91425">
            <a:noAutofit/>
          </a:bodyPr>
          <a:lstStyle/>
          <a:p>
            <a:pPr lvl="0" rtl="0">
              <a:spcBef>
                <a:spcPts val="0"/>
              </a:spcBef>
              <a:buNone/>
            </a:pPr>
            <a:r>
              <a:rPr b="1" lang="en" sz="2000">
                <a:solidFill>
                  <a:srgbClr val="FF0000"/>
                </a:solidFill>
                <a:latin typeface="Shadows Into Light"/>
                <a:ea typeface="Shadows Into Light"/>
                <a:cs typeface="Shadows Into Light"/>
                <a:sym typeface="Shadows Into Light"/>
              </a:rPr>
              <a:t>“ 1 in 73 million ”:</a:t>
            </a:r>
          </a:p>
          <a:p>
            <a:pPr indent="-323850" lvl="0" marL="457200" rtl="0">
              <a:spcBef>
                <a:spcPts val="0"/>
              </a:spcBef>
              <a:buClr>
                <a:srgbClr val="666666"/>
              </a:buClr>
              <a:buSzPct val="100000"/>
            </a:pPr>
            <a:r>
              <a:rPr lang="en" sz="1500">
                <a:solidFill>
                  <a:srgbClr val="666666"/>
                </a:solidFill>
              </a:rPr>
              <a:t>Based on a table that classify the risks of SIDS according to “three prenatal factors with the highest predictive value” :</a:t>
            </a:r>
          </a:p>
          <a:p>
            <a:pPr indent="-323850" lvl="1" marL="914400" rtl="0">
              <a:spcBef>
                <a:spcPts val="0"/>
              </a:spcBef>
              <a:buClr>
                <a:srgbClr val="666666"/>
              </a:buClr>
              <a:buSzPct val="100000"/>
            </a:pPr>
            <a:r>
              <a:rPr lang="en" sz="1500">
                <a:solidFill>
                  <a:srgbClr val="666666"/>
                </a:solidFill>
              </a:rPr>
              <a:t>Anybody who smokes in the household</a:t>
            </a:r>
          </a:p>
          <a:p>
            <a:pPr indent="-323850" lvl="1" marL="914400" rtl="0">
              <a:spcBef>
                <a:spcPts val="0"/>
              </a:spcBef>
              <a:buClr>
                <a:srgbClr val="666666"/>
              </a:buClr>
              <a:buSzPct val="100000"/>
            </a:pPr>
            <a:r>
              <a:rPr lang="en" sz="1500">
                <a:solidFill>
                  <a:srgbClr val="666666"/>
                </a:solidFill>
              </a:rPr>
              <a:t>No wage income in household</a:t>
            </a:r>
          </a:p>
          <a:p>
            <a:pPr indent="-323850" lvl="1" marL="914400" rtl="0">
              <a:spcBef>
                <a:spcPts val="0"/>
              </a:spcBef>
              <a:buClr>
                <a:srgbClr val="666666"/>
              </a:buClr>
              <a:buSzPct val="100000"/>
            </a:pPr>
            <a:r>
              <a:rPr lang="en" sz="1500">
                <a:solidFill>
                  <a:srgbClr val="666666"/>
                </a:solidFill>
              </a:rPr>
              <a:t>Mother is &lt; 27 years old and not her first child</a:t>
            </a:r>
            <a:br>
              <a:rPr lang="en" sz="1500">
                <a:solidFill>
                  <a:srgbClr val="666666"/>
                </a:solidFill>
              </a:rPr>
            </a:br>
          </a:p>
          <a:p>
            <a:pPr indent="-323850" lvl="0" marL="457200" rtl="0">
              <a:spcBef>
                <a:spcPts val="0"/>
              </a:spcBef>
              <a:buClr>
                <a:srgbClr val="666666"/>
              </a:buClr>
              <a:buSzPct val="100000"/>
            </a:pPr>
            <a:r>
              <a:rPr lang="en" sz="1500">
                <a:solidFill>
                  <a:srgbClr val="666666"/>
                </a:solidFill>
              </a:rPr>
              <a:t>An incidence rate of SIDS given based on:</a:t>
            </a:r>
          </a:p>
          <a:p>
            <a:pPr indent="-323850" lvl="1" marL="914400" rtl="0">
              <a:spcBef>
                <a:spcPts val="0"/>
              </a:spcBef>
              <a:buClr>
                <a:srgbClr val="666666"/>
              </a:buClr>
              <a:buSzPct val="100000"/>
            </a:pPr>
            <a:r>
              <a:rPr lang="en" sz="1500">
                <a:solidFill>
                  <a:srgbClr val="666666"/>
                </a:solidFill>
              </a:rPr>
              <a:t>Presence/absence of each factor considered individually</a:t>
            </a:r>
          </a:p>
          <a:p>
            <a:pPr indent="-323850" lvl="1" marL="914400" rtl="0">
              <a:spcBef>
                <a:spcPts val="0"/>
              </a:spcBef>
              <a:buClr>
                <a:srgbClr val="666666"/>
              </a:buClr>
              <a:buSzPct val="100000"/>
            </a:pPr>
            <a:r>
              <a:rPr lang="en" sz="1500">
                <a:solidFill>
                  <a:srgbClr val="666666"/>
                </a:solidFill>
              </a:rPr>
              <a:t>Presence of none</a:t>
            </a:r>
          </a:p>
          <a:p>
            <a:pPr indent="-323850" lvl="1" marL="914400" rtl="0">
              <a:spcBef>
                <a:spcPts val="0"/>
              </a:spcBef>
              <a:buClr>
                <a:srgbClr val="666666"/>
              </a:buClr>
              <a:buSzPct val="100000"/>
            </a:pPr>
            <a:r>
              <a:rPr lang="en" sz="1500">
                <a:solidFill>
                  <a:srgbClr val="666666"/>
                </a:solidFill>
              </a:rPr>
              <a:t>Presence of exactly one</a:t>
            </a:r>
          </a:p>
          <a:p>
            <a:pPr indent="-323850" lvl="1" marL="914400" rtl="0">
              <a:spcBef>
                <a:spcPts val="0"/>
              </a:spcBef>
              <a:buClr>
                <a:srgbClr val="666666"/>
              </a:buClr>
              <a:buSzPct val="100000"/>
            </a:pPr>
            <a:r>
              <a:rPr lang="en" sz="1500">
                <a:solidFill>
                  <a:srgbClr val="666666"/>
                </a:solidFill>
              </a:rPr>
              <a:t>Presence of exactly 2</a:t>
            </a:r>
          </a:p>
          <a:p>
            <a:pPr indent="-323850" lvl="1" marL="914400" rtl="0">
              <a:spcBef>
                <a:spcPts val="0"/>
              </a:spcBef>
              <a:buClr>
                <a:srgbClr val="666666"/>
              </a:buClr>
              <a:buSzPct val="100000"/>
            </a:pPr>
            <a:r>
              <a:rPr lang="en" sz="1500">
                <a:solidFill>
                  <a:srgbClr val="666666"/>
                </a:solidFill>
              </a:rPr>
              <a:t>Presence of exactly 3</a:t>
            </a:r>
            <a:br>
              <a:rPr lang="en" sz="1500">
                <a:solidFill>
                  <a:srgbClr val="666666"/>
                </a:solidFill>
              </a:rPr>
            </a:br>
          </a:p>
          <a:p>
            <a:pPr indent="-323850" lvl="0" marL="457200" rtl="0">
              <a:spcBef>
                <a:spcPts val="0"/>
              </a:spcBef>
              <a:buClr>
                <a:srgbClr val="666666"/>
              </a:buClr>
              <a:buSzPct val="100000"/>
            </a:pPr>
            <a:r>
              <a:rPr lang="en" sz="1500">
                <a:solidFill>
                  <a:srgbClr val="666666"/>
                </a:solidFill>
              </a:rPr>
              <a:t>For Sally Clark, </a:t>
            </a:r>
            <a:r>
              <a:rPr lang="en" sz="1500">
                <a:solidFill>
                  <a:srgbClr val="434343"/>
                </a:solidFill>
              </a:rPr>
              <a:t>none </a:t>
            </a:r>
            <a:r>
              <a:rPr lang="en" sz="1500">
                <a:solidFill>
                  <a:srgbClr val="666666"/>
                </a:solidFill>
              </a:rPr>
              <a:t> of these factors were present. For such a case, the table gave a rate of 0.117 SIDS cases per 1000 live births, i.e. 1 in 8,543 live births. The figure of 1 in 73 million mentioned  above was calculated by squaring this.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1027950" y="689775"/>
            <a:ext cx="7088100" cy="910500"/>
          </a:xfrm>
          <a:prstGeom prst="rect">
            <a:avLst/>
          </a:prstGeom>
        </p:spPr>
        <p:txBody>
          <a:bodyPr anchorCtr="0" anchor="b" bIns="91425" lIns="91425" rIns="91425" tIns="91425">
            <a:noAutofit/>
          </a:bodyPr>
          <a:lstStyle/>
          <a:p>
            <a:pPr lvl="0">
              <a:spcBef>
                <a:spcPts val="0"/>
              </a:spcBef>
              <a:buNone/>
            </a:pPr>
            <a:r>
              <a:rPr lang="en"/>
              <a:t>Effectiveness of the Calculation</a:t>
            </a:r>
          </a:p>
        </p:txBody>
      </p:sp>
      <p:sp>
        <p:nvSpPr>
          <p:cNvPr id="117" name="Shape 117"/>
          <p:cNvSpPr txBox="1"/>
          <p:nvPr>
            <p:ph idx="1" type="body"/>
          </p:nvPr>
        </p:nvSpPr>
        <p:spPr>
          <a:xfrm>
            <a:off x="1070325" y="1918650"/>
            <a:ext cx="7056300" cy="4083000"/>
          </a:xfrm>
          <a:prstGeom prst="rect">
            <a:avLst/>
          </a:prstGeom>
        </p:spPr>
        <p:txBody>
          <a:bodyPr anchorCtr="0" anchor="t" bIns="91425" lIns="91425" rIns="91425" tIns="91425">
            <a:noAutofit/>
          </a:bodyPr>
          <a:lstStyle/>
          <a:p>
            <a:pPr indent="-330200" lvl="0" marL="457200" rtl="0">
              <a:spcBef>
                <a:spcPts val="0"/>
              </a:spcBef>
              <a:buSzPct val="100000"/>
            </a:pPr>
            <a:r>
              <a:rPr lang="en" sz="1600"/>
              <a:t>The factors are selected, routinely by statistical methods, on the basis of the study data. The factor should be tailored as closely as possible to all the characteristics of the Sally Clark case— not just the three that were picked out on the basis of the statistical study.</a:t>
            </a:r>
            <a:br>
              <a:rPr lang="en" sz="1600"/>
            </a:br>
          </a:p>
          <a:p>
            <a:pPr indent="-330200" lvl="0" marL="457200" rtl="0">
              <a:spcBef>
                <a:spcPts val="0"/>
              </a:spcBef>
              <a:buSzPct val="100000"/>
            </a:pPr>
            <a:r>
              <a:rPr lang="en" sz="1600"/>
              <a:t>Very misleading to use them to construct precise numerical formulae for predictive or explanatory purposes</a:t>
            </a:r>
            <a:br>
              <a:rPr lang="en" sz="1600"/>
            </a:br>
          </a:p>
          <a:p>
            <a:pPr indent="-330200" lvl="0" marL="457200" rtl="0">
              <a:spcBef>
                <a:spcPts val="0"/>
              </a:spcBef>
              <a:buSzPct val="100000"/>
            </a:pPr>
            <a:r>
              <a:rPr lang="en" sz="1600"/>
              <a:t>The report does not make it clear how the estimated rate of 0.117 per 1000 live births was calculated</a:t>
            </a:r>
            <a:br>
              <a:rPr lang="en" sz="1600"/>
            </a:br>
          </a:p>
          <a:p>
            <a:pPr indent="-330200" lvl="0" marL="457200" rtl="0">
              <a:spcBef>
                <a:spcPts val="0"/>
              </a:spcBef>
              <a:buSzPct val="100000"/>
            </a:pPr>
            <a:r>
              <a:rPr lang="en" sz="1600"/>
              <a:t>a reasonable interval of plausible values for the SIDS rate among cases having no factors goes from 0.04 to 0.32 deaths per 1000 live births. When squared, this would lead to a figure of about </a:t>
            </a:r>
            <a:r>
              <a:rPr b="1" lang="en" sz="1600" u="sng"/>
              <a:t>1 in 9 million</a:t>
            </a:r>
          </a:p>
          <a:p>
            <a:pPr lvl="0" rtl="0">
              <a:spcBef>
                <a:spcPts val="0"/>
              </a:spcBef>
              <a:buNone/>
            </a:pPr>
            <a:r>
              <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1027950" y="689775"/>
            <a:ext cx="7088100" cy="910500"/>
          </a:xfrm>
          <a:prstGeom prst="rect">
            <a:avLst/>
          </a:prstGeom>
        </p:spPr>
        <p:txBody>
          <a:bodyPr anchorCtr="0" anchor="b" bIns="91425" lIns="91425" rIns="91425" tIns="91425">
            <a:noAutofit/>
          </a:bodyPr>
          <a:lstStyle/>
          <a:p>
            <a:pPr lvl="0" rtl="0">
              <a:spcBef>
                <a:spcPts val="0"/>
              </a:spcBef>
              <a:buNone/>
            </a:pPr>
            <a:r>
              <a:rPr lang="en"/>
              <a:t>Effectiveness of the Calculation</a:t>
            </a:r>
          </a:p>
        </p:txBody>
      </p:sp>
      <p:sp>
        <p:nvSpPr>
          <p:cNvPr id="123" name="Shape 123"/>
          <p:cNvSpPr txBox="1"/>
          <p:nvPr>
            <p:ph idx="1" type="body"/>
          </p:nvPr>
        </p:nvSpPr>
        <p:spPr>
          <a:xfrm>
            <a:off x="1070325" y="1918650"/>
            <a:ext cx="7056300" cy="4083000"/>
          </a:xfrm>
          <a:prstGeom prst="rect">
            <a:avLst/>
          </a:prstGeom>
        </p:spPr>
        <p:txBody>
          <a:bodyPr anchorCtr="0" anchor="t" bIns="91425" lIns="91425" rIns="91425" tIns="91425">
            <a:noAutofit/>
          </a:bodyPr>
          <a:lstStyle/>
          <a:p>
            <a:pPr indent="-330200" lvl="0" marL="457200" rtl="0">
              <a:spcBef>
                <a:spcPts val="0"/>
              </a:spcBef>
              <a:buSzPct val="100000"/>
            </a:pPr>
            <a:r>
              <a:rPr lang="en" sz="1600"/>
              <a:t>Squaring the figure 1 in 8,543 would be relevant if, and only if, the SIDS death rate for the second child remained at 1 in 8,543, even after it was known that the first child had died of SIDS. </a:t>
            </a:r>
            <a:br>
              <a:rPr lang="en" sz="1600"/>
            </a:br>
          </a:p>
          <a:p>
            <a:pPr indent="-330200" lvl="0" marL="457200" rtl="0">
              <a:spcBef>
                <a:spcPts val="0"/>
              </a:spcBef>
              <a:buSzPct val="100000"/>
            </a:pPr>
            <a:r>
              <a:rPr lang="en" sz="1600"/>
              <a:t>The SUDI report does not take account of other possible familial incidence of factors.</a:t>
            </a:r>
            <a:br>
              <a:rPr lang="en" sz="1600"/>
            </a:br>
          </a:p>
          <a:p>
            <a:pPr indent="-330200" lvl="0" marL="457200" rtl="0">
              <a:spcBef>
                <a:spcPts val="0"/>
              </a:spcBef>
              <a:buSzPct val="100000"/>
            </a:pPr>
            <a:r>
              <a:rPr lang="en" sz="1600"/>
              <a:t> It is highly possible that there are unmeasured characteristics, whose presence would predispose to SIDS.</a:t>
            </a:r>
            <a:br>
              <a:rPr lang="en" sz="1600"/>
            </a:br>
          </a:p>
          <a:p>
            <a:pPr indent="-330200" lvl="0" marL="457200" rtl="0">
              <a:spcBef>
                <a:spcPts val="0"/>
              </a:spcBef>
              <a:buSzPct val="100000"/>
            </a:pPr>
            <a:r>
              <a:rPr lang="en" sz="1600"/>
              <a:t>This leads to a probability of two SIDS deaths very much </a:t>
            </a:r>
            <a:r>
              <a:rPr b="1" lang="en" sz="1600"/>
              <a:t>larger </a:t>
            </a:r>
            <a:r>
              <a:rPr lang="en" sz="1600"/>
              <a:t>than the figure of 1 in 73 million.</a:t>
            </a:r>
            <a:br>
              <a:rPr lang="en" sz="1600"/>
            </a:br>
          </a:p>
        </p:txBody>
      </p:sp>
      <p:pic>
        <p:nvPicPr>
          <p:cNvPr id="124" name="Shape 124"/>
          <p:cNvPicPr preferRelativeResize="0"/>
          <p:nvPr/>
        </p:nvPicPr>
        <p:blipFill>
          <a:blip r:embed="rId3">
            <a:alphaModFix/>
          </a:blip>
          <a:stretch>
            <a:fillRect/>
          </a:stretch>
        </p:blipFill>
        <p:spPr>
          <a:xfrm>
            <a:off x="6779299" y="5139125"/>
            <a:ext cx="1524749" cy="10174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incul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