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Amatic SC" panose="020B0604020202020204" charset="-79"/>
      <p:regular r:id="rId20"/>
      <p:bold r:id="rId21"/>
    </p:embeddedFont>
    <p:embeddedFont>
      <p:font typeface="Source Code Pro" panose="020B0509030403020204" pitchFamily="49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47053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492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621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012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845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4709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3701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5671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8456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8051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337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399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8151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4267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2892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66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9170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632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In Search of the Magic Lasso: The Truth About the Polygraph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24148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Is polygraph an effective tool for security screening purpose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902575"/>
            <a:ext cx="8520600" cy="358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Limitation to research methods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Laboratory studies→ lack realism (the consequence associated with lying never mirrored the seriousness of these actions in real-world settings)--&gt; overestimate accuracy)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Field studies→ difficulty of identifying the truth against which test results should be judged and lack control of extraneous factors.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Estimates of accuracy from these studies are almost certainly higher than actual accuracy of specific-testing in field.</a:t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Representation of data from the nrc study - #1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9076" y="1020887"/>
            <a:ext cx="4985100" cy="373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Use of scatterplot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Advantage: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Summarise all the relevant data from the study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Visible variability in results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Better than presenting numbers                          -&gt; easily misunderstood as percentage of correct results -&gt; misimpression that polygraph perform better than chance 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4399" y="1036450"/>
            <a:ext cx="3996749" cy="384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Representation of data from the nrc study - #2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59300" y="1076275"/>
            <a:ext cx="88323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Calculations of the results of hypothetical series of polygraph examinations in hypothetical large populations with known populations of liars and truth-tellers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8750" y="2104400"/>
            <a:ext cx="5272500" cy="299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 of events - 2000 onwards (con’t)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NRC’s conclusion: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Avoid overconfidence in polygraph screening results</a:t>
            </a:r>
          </a:p>
          <a:p>
            <a:pPr lvl="0" rtl="0">
              <a:spcBef>
                <a:spcPts val="0"/>
              </a:spcBef>
              <a:buNone/>
            </a:pPr>
            <a:endParaRPr sz="600"/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NRC’s recommendation: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to minimise reliance on polygraph tests and seek ways to improve public safety and national security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Government agencies responsible for national security were not pleased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Why is the government agency unwilling to not use polygraph?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5349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Absence of an alternative solution to polygraph testing, thus no desire to change its polygraph policy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Why is the government agency unwilling to use polygraph?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39925" y="1009950"/>
            <a:ext cx="8520600" cy="38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Polygraph test that are sensitive enough to spot most security violators will also mistakenly marks many innocent test-takers as guilty.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While those that are not sensitive enough will not be able to catch the major security violators.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The government agency believes that the use of polygraph will do more harm than good.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They feel that national security is too important to be left for a such blunt instrument.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The polygraph can be use to assist law enforcers and intelligence agencies to help detect criminals, spies or saboteurs when direct evidence is lacking.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However, it cannot be use as a conclusive evident as in some cases there may be some ambiguity which may result in the test being inaccurate.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1294550" y="667025"/>
            <a:ext cx="6525900" cy="212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Take-home message</a:t>
            </a:r>
          </a:p>
          <a:p>
            <a:pPr lvl="0" algn="just">
              <a:spcBef>
                <a:spcPts val="0"/>
              </a:spcBef>
              <a:buNone/>
            </a:pPr>
            <a:endParaRPr/>
          </a:p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Myths are not meant to be believed, but for entertainment purposes.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Timeline of Events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Polygraph - an effective tool for screening purposes?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Data from the NRC Study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Why is the government agency unwilling to use polygraph?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Conclusion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Take-Home Message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 to address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53500"/>
            <a:ext cx="84111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Do you think polygraphs are an effective tool for security screening purpose?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Why do you think government agencies were unwilling to adopt the recommendations of the committee?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to Polygraphs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aka lie detectors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Measures blood pressure, pulse when subject is asked and answers questions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Belief that deceptive responses produce physiological responses different from that of               non-deceptive responses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6750" y="2638225"/>
            <a:ext cx="2321825" cy="232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 of Events - 1923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095113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Case of Frye v. United States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Introduced use of systolic blood pressure to measure deception in lab or legal settings by William Moulton Marston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Frye initially denied to the crime -&gt; confessed but then retracted his confession -&gt; judge refused to accept his systolic blood pressure measurement to prove his innocence -&gt; eventually convicted -&gt; turned out Frye was innocent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 dirty="0"/>
              <a:t>Frye general acceptance test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 of events -1993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Daubert test superseded Frye general acceptance test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Trial court judges to decide whether the scientific, technical or other specialised knowledge is reliable and valid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More and more courts infused general accepted test with Daubert test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 of events - 2000 onwards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1998: Wen Lo Hee - accused of theft of classified nuclear-related documents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Debate over whether he ‘failed’ polygraphs tests administered to him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National Research Council(NRC) conducted a study of polygraph testing’s ability to accurately distinguish lying and truth-telling in various situations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Assembly of Committee to Review the Scientific Evidence on the Polygraph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 of events - 2000 onwards (con’t)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2001 Sept 11 changed US public’s perception towards to polygraph testing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Placed greater faith that modern tech can precisely detect evildoers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Problem: lack scientific basis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Is polygraph an effective tool for security screening purpose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39925" y="1009950"/>
            <a:ext cx="8520600" cy="38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The validity of polygraph depends on the purpose for which it is used.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However, when the questions asked are too generic, there may be some ambiguity and this may result in the test being inaccurate.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Validity is further compromised when prospective(future) questions are asked as they are making inference about future behaviors.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On-screen Show (16:9)</PresentationFormat>
  <Paragraphs>71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Amatic SC</vt:lpstr>
      <vt:lpstr>Source Code Pro</vt:lpstr>
      <vt:lpstr>beach-day</vt:lpstr>
      <vt:lpstr>In Search of the Magic Lasso: The Truth About the Polygraph</vt:lpstr>
      <vt:lpstr>Outline</vt:lpstr>
      <vt:lpstr>Questions to address</vt:lpstr>
      <vt:lpstr>Introduction to Polygraphs</vt:lpstr>
      <vt:lpstr>Timeline of Events - 1923</vt:lpstr>
      <vt:lpstr>Timeline of events -1993 </vt:lpstr>
      <vt:lpstr>Timeline of events - 2000 onwards</vt:lpstr>
      <vt:lpstr>Timeline of events - 2000 onwards (con’t) </vt:lpstr>
      <vt:lpstr>Is polygraph an effective tool for security screening purpose</vt:lpstr>
      <vt:lpstr>Is polygraph an effective tool for security screening purpose</vt:lpstr>
      <vt:lpstr>Representation of data from the nrc study - #1</vt:lpstr>
      <vt:lpstr>Representation of data from the nrc study - #2 </vt:lpstr>
      <vt:lpstr>Timeline of events - 2000 onwards (con’t)</vt:lpstr>
      <vt:lpstr>Why is the government agency unwilling to not use polygraph? </vt:lpstr>
      <vt:lpstr>Why is the government agency unwilling to use polygraph?</vt:lpstr>
      <vt:lpstr>Conclusion</vt:lpstr>
      <vt:lpstr>Take-home message  Myths are not meant to be believed, but for entertainment purposes.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Search of the Magic Lasso: The Truth About the Polygraph</dc:title>
  <dc:creator>ginee</dc:creator>
  <cp:lastModifiedBy>ginee</cp:lastModifiedBy>
  <cp:revision>2</cp:revision>
  <dcterms:modified xsi:type="dcterms:W3CDTF">2017-03-22T15:22:49Z</dcterms:modified>
</cp:coreProperties>
</file>