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Source Code Pro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CodePro-bold.fntdata"/><Relationship Id="rId25" Type="http://schemas.openxmlformats.org/officeDocument/2006/relationships/font" Target="fonts/SourceCode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total exposure is relevant VS  rate at which it is ingested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livescience.com/38844-fukushima-radioactive-water-leaks.html" TargetMode="External"/><Relationship Id="rId4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Group 4: 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Tan Yong Jia, Somesh, James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Media attempting to explain the exposures using a single uni (millisievert)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9050"/>
            <a:ext cx="8826601" cy="451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918100" y="455050"/>
            <a:ext cx="89706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RATE VS TOTAL EXPOSURE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Another common form of explanation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sample of spinach was estimated to have 1.47 becquerels of </a:t>
            </a:r>
            <a:r>
              <a:rPr lang="en" sz="7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131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 per kilo – they estimated you would need to eat 750 kg of this spinach to get the same exposure as from a single round trip flight from San Francisco to Washington, DC (0.05mSv).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MSV = </a:t>
            </a:r>
            <a:r>
              <a:rPr lang="en">
                <a:solidFill>
                  <a:srgbClr val="000000"/>
                </a:solidFill>
              </a:rPr>
              <a:t>millisievert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124450" cy="45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5717350" y="1456250"/>
            <a:ext cx="57639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750KG of spinach == 0.05mSv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71900" y="1919075"/>
            <a:ext cx="81117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/>
              <a:t>DO YOU FEEL MORE ENLIGHTENED</a:t>
            </a:r>
            <a:r>
              <a:rPr b="1" lang="en" sz="3600"/>
              <a:t> ABOUT THE RADIATION RISKS OF FUKUSHIMA NOW? </a:t>
            </a:r>
          </a:p>
        </p:txBody>
      </p:sp>
      <p:sp>
        <p:nvSpPr>
          <p:cNvPr id="148" name="Shape 148"/>
          <p:cNvSpPr txBox="1"/>
          <p:nvPr>
            <p:ph idx="2" type="body"/>
          </p:nvPr>
        </p:nvSpPr>
        <p:spPr>
          <a:xfrm>
            <a:off x="9240425" y="113372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BACK TO THE QUESTION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59850" y="2339400"/>
            <a:ext cx="78462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/>
              <a:t>Were the risks well communicated to the general public?</a:t>
            </a:r>
          </a:p>
        </p:txBody>
      </p:sp>
      <p:sp>
        <p:nvSpPr>
          <p:cNvPr id="155" name="Shape 155"/>
          <p:cNvSpPr txBox="1"/>
          <p:nvPr>
            <p:ph idx="2" type="body"/>
          </p:nvPr>
        </p:nvSpPr>
        <p:spPr>
          <a:xfrm>
            <a:off x="8694000" y="1830600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Take Home Message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Don’t anyhow bomb.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Don’t Know Say Don’t Know.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Don’t try to act smart when you are not. 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Do not make empty promises.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Fear and numbers in Fukushima. Significance</a:t>
            </a:r>
          </a:p>
        </p:txBody>
      </p:sp>
      <p:sp>
        <p:nvSpPr>
          <p:cNvPr id="74" name="Shape 74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Qns addressed</a:t>
            </a:r>
            <a:r>
              <a:rPr lang="en" sz="1200"/>
              <a:t> </a:t>
            </a:r>
          </a:p>
        </p:txBody>
      </p:sp>
      <p:sp>
        <p:nvSpPr>
          <p:cNvPr id="80" name="Shape 80"/>
          <p:cNvSpPr txBox="1"/>
          <p:nvPr>
            <p:ph idx="4294967295" type="body"/>
          </p:nvPr>
        </p:nvSpPr>
        <p:spPr>
          <a:xfrm>
            <a:off x="691775" y="799150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How dangerous was the radiation from the Fukushima disaster?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Were the risks well communicated to the general public?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158700" y="227040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i="1" lang="en" sz="6000">
                <a:solidFill>
                  <a:srgbClr val="000000"/>
                </a:solidFill>
              </a:rPr>
              <a:t>HOW BAD WAS IT????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SHORT SUMMARY of JAPAN Triple disaster 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Magnitude 9 Earthquake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2.     Tsunami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3.    </a:t>
            </a:r>
            <a:r>
              <a:rPr lang="en">
                <a:solidFill>
                  <a:srgbClr val="FF0000"/>
                </a:solidFill>
              </a:rPr>
              <a:t> Fukushima Dai-chi nuclear power station</a:t>
            </a:r>
          </a:p>
        </p:txBody>
      </p:sp>
      <p:pic>
        <p:nvPicPr>
          <p:cNvPr descr="70341-japan-nuclear-disaster-aftermath.jp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8982" y="1919075"/>
            <a:ext cx="3545541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7050" y="533400"/>
            <a:ext cx="9009000" cy="4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 sz="2400"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5B5B5B"/>
                </a:solidFill>
                <a:highlight>
                  <a:srgbClr val="FFFFFF"/>
                </a:highlight>
              </a:rPr>
              <a:t> International Nuclear and Radiological Event Scale (INES) rating of 7(highest level)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5B5B5B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5B5B5B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highlight>
                  <a:srgbClr val="FFFFFF"/>
                </a:highlight>
                <a:hlinkClick r:id="rId3"/>
              </a:rPr>
              <a:t>5,000 to 15,000 terabecquerels</a:t>
            </a:r>
            <a:r>
              <a:rPr b="1" lang="en" sz="1800">
                <a:highlight>
                  <a:srgbClr val="FFFFFF"/>
                </a:highlight>
              </a:rPr>
              <a:t> of radioactive material was reaching the ocean.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5B5B5B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5B5B5B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5B5B5B"/>
                </a:solidFill>
                <a:highlight>
                  <a:srgbClr val="FFFFFF"/>
                </a:highlight>
              </a:rPr>
              <a:t>Several species of fish caught off the coast of Fukushima in 2011 and 2012 had cesium levels that exceeded Japan's regulatory limit for seafood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5B5B5B"/>
              </a:solidFill>
              <a:highlight>
                <a:srgbClr val="FFFFFF"/>
              </a:highlight>
            </a:endParaRPr>
          </a:p>
        </p:txBody>
      </p:sp>
      <p:pic>
        <p:nvPicPr>
          <p:cNvPr descr="download (15).jfif"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3287" y="3543925"/>
            <a:ext cx="3096525" cy="138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COMPARISON WITH CHERNOBYL 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90850" y="850075"/>
            <a:ext cx="8604300" cy="39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Same INES level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Chernobyl 7 times more severe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Chernobyl affected more humans //japan more to the ocean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Little public health risk in japan as compared to chernobyl </a:t>
            </a:r>
          </a:p>
        </p:txBody>
      </p:sp>
      <p:pic>
        <p:nvPicPr>
          <p:cNvPr descr="MW-EL501_cherno_ZG_20160427185814.jp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37" y="2882825"/>
            <a:ext cx="7832325" cy="204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Were the risks well communicated to the general public?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60950" y="2200700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Risks analysis by government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2.    Risks explanation by the media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did the government say?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government representative chief scientific adviser, Sir John Beddington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11th March- reassured public that under the “worst-case scenario” there would be no health problems in Tokyo,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March 18th- Sir John's “worst-case scenario” became enhanced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"the danger to Tokyo would be modest” and would only involve staying indoors for 48 hours.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Later on  - change to “consider leaving”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