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T Sans Narrow" panose="020B0604020202020204" charset="0"/>
      <p:regular r:id="rId13"/>
      <p:bold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3650" y="1963439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Failed promises of the cigarette industry and its effect on consumer misperceptions about the health risks of smoking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6750" y="29858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646" y="3587806"/>
            <a:ext cx="2226856" cy="14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Conclusion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928394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Failure of cigarette companies to honour the promises has resulted in a public that even today remains misinformed about the health risks of smoking.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The Frank Statement tells us that producers may not always be honest about their products, especially when the products are likely to be harmful to human health.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Carry out activities in moderation (heavy smokers found it difficult to quit due to addiction to nicotine).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A_Frank_Statem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7850" y="2300949"/>
            <a:ext cx="2048875" cy="26532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In 1954, US cigarette manufacturers released an ad titled “A Frank Statement to Cigarette Smokers”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Ad appeared in 448 newspapers in 258 cities, ie. estimated reach of 43245000 people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Aimed to debunk research findings that cigarettes cause                    cancer; to emphasize safeness of their products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Made several ironic promises (to be mentioned later)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Promise 1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Cigarette manufacture make promises about how their products are not harmful.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In 1943,Philip Morris told smokers that his cigarette has been scientifically proven to be less irritating to the nose and throat.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In 1946,Brown Williamson used baseball legend Babe Ruth to assure his consumer that his product is safe.But,it was later found that Babe Ruth had died of lung cancer.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Promise 2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Promised to support and make known research related to tobacco use and human health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Led to the establishment of Tobacco Industry Research Council (TIRC), now known as Council for Tobacco Research (CTR)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However, most funded projects researched on the relation of smoking and health, and few on studying cancer and heart disease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Reason: Chairman of TIRC (back then) felt that time would be wasted since no studies has been conducted on tobacco smoke; TIRC was not involved in epidemiological studies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Promise 2 (cont’d)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Majority of scientists in CTR believed the causation between cigarette smoking and fatal diseases, but CTR refused to acknowledge this causation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Period when cigarette companies invested billions to redesign their products that seemingly reduce consumers’ exposure to smoke, literally no research was done on the new products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Promise 3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The cigarette manufacture also claim that they will alway cooperate closely with those whose task is to safeguard the public health.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However,there is abundant evidence to show that the tobacco industry actually went to great lengths to undermine tobacco control effort.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 dirty="0"/>
              <a:t>In 1972, the Tobacco Institute Vice President Fred Panzer,had described the industry of creating doubt of the health charges and also advocating the public to smoke.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Failed promises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Despite the promises made to disclose information about smoking and health issues to the public,internal industry documents reveal that they actually failed to keep their promises.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The purpose of the Frank Statement advertisement was just there to assure the smokers that it was safe to smoke rather than showing the negative implication of smoking.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Consumer beliefs about the health risk of smoking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Consumers optimistically believed that their personal risk illness is no greater than average.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Due to misperception that they will be able to stop smoking before health problems occur.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Misperception ignores the fact that majority of smokers are dependent on nicotine.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beliefs about smoking as a cause of lung cancer have changed over time.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199859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Consumer misinformed about smoking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38813" y="835629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recent surveys shows that consumers continues to be misinformed.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A national probability telephone survey (conducted by cohen)  found that:</a:t>
            </a:r>
            <a:br>
              <a:rPr lang="en" dirty="0"/>
            </a:br>
            <a:r>
              <a:rPr lang="en" dirty="0"/>
              <a:t>a) little knew about the tar levels of their own cigarettes </a:t>
            </a:r>
            <a:br>
              <a:rPr lang="en" dirty="0"/>
            </a:br>
            <a:r>
              <a:rPr lang="en" dirty="0"/>
              <a:t>b) most did not know how to interpret the </a:t>
            </a:r>
            <a:r>
              <a:rPr lang="en" dirty="0" smtClean="0"/>
              <a:t>tar </a:t>
            </a:r>
            <a:r>
              <a:rPr lang="en" dirty="0"/>
              <a:t>ratings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Convenience survey of 52 current and 24 former smokers (conducted by Hastrup and colleagues) showed that:</a:t>
            </a:r>
            <a:br>
              <a:rPr lang="en" dirty="0"/>
            </a:br>
            <a:r>
              <a:rPr lang="en" dirty="0"/>
              <a:t>a) 58% incorrectly believe that addition of filter would make their cigarette safer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1995 nationwide survey found that:</a:t>
            </a:r>
            <a:br>
              <a:rPr lang="en" dirty="0"/>
            </a:br>
            <a:r>
              <a:rPr lang="en" dirty="0"/>
              <a:t>30-40% of smokers failed to acknowledge their higher average risk of heart disease and cancer caused by smoking.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PT Sans Narrow</vt:lpstr>
      <vt:lpstr>Open Sans</vt:lpstr>
      <vt:lpstr>Arial</vt:lpstr>
      <vt:lpstr>tropic</vt:lpstr>
      <vt:lpstr>Failed promises of the cigarette industry and its effect on consumer misperceptions about the health risks of smoking</vt:lpstr>
      <vt:lpstr>Background</vt:lpstr>
      <vt:lpstr>Promise 1 </vt:lpstr>
      <vt:lpstr>Promise 2</vt:lpstr>
      <vt:lpstr>Promise 2 (cont’d)</vt:lpstr>
      <vt:lpstr>Promise 3</vt:lpstr>
      <vt:lpstr>Failed promises</vt:lpstr>
      <vt:lpstr>Consumer beliefs about the health risk of smoking</vt:lpstr>
      <vt:lpstr>Consumer misinformed about smoking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Failed promises of the cigarette industry and its effect on consumer misperceptions about the health risks of smoking</dc:title>
  <cp:lastModifiedBy>Mervin</cp:lastModifiedBy>
  <cp:revision>1</cp:revision>
  <dcterms:modified xsi:type="dcterms:W3CDTF">2017-02-16T14:56:01Z</dcterms:modified>
</cp:coreProperties>
</file>