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9" r:id="rId5"/>
    <p:sldId id="275" r:id="rId6"/>
    <p:sldId id="277" r:id="rId7"/>
    <p:sldId id="282" r:id="rId8"/>
    <p:sldId id="283" r:id="rId9"/>
    <p:sldId id="256" r:id="rId10"/>
    <p:sldId id="259" r:id="rId11"/>
    <p:sldId id="278" r:id="rId12"/>
    <p:sldId id="271" r:id="rId13"/>
    <p:sldId id="273" r:id="rId14"/>
    <p:sldId id="274" r:id="rId15"/>
    <p:sldId id="270" r:id="rId16"/>
    <p:sldId id="280" r:id="rId17"/>
    <p:sldId id="281" r:id="rId18"/>
    <p:sldId id="272" r:id="rId19"/>
    <p:sldId id="257" r:id="rId20"/>
    <p:sldId id="279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i Ping Cheong" initials="HPC" lastIdx="1" clrIdx="0">
    <p:extLst>
      <p:ext uri="{19B8F6BF-5375-455C-9EA6-DF929625EA0E}">
        <p15:presenceInfo xmlns:p15="http://schemas.microsoft.com/office/powerpoint/2012/main" userId="2fa8b724df0225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6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E981B-182E-422D-9944-1ED35DE1B3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6A1F52-B9E1-4B9C-9594-91AAF15D55FF}">
      <dgm:prSet phldrT="[Text]"/>
      <dgm:spPr/>
      <dgm:t>
        <a:bodyPr/>
        <a:lstStyle/>
        <a:p>
          <a:r>
            <a:rPr lang="en-US" dirty="0"/>
            <a:t>What lessons can we learn from the Durham “trials”?</a:t>
          </a:r>
        </a:p>
      </dgm:t>
    </dgm:pt>
    <dgm:pt modelId="{FEE2A1AB-ACD8-43CC-806C-B3CB482A60DB}" type="parTrans" cxnId="{540AB2CA-D85E-421E-9A52-F6FA65E7CCBB}">
      <dgm:prSet/>
      <dgm:spPr/>
      <dgm:t>
        <a:bodyPr/>
        <a:lstStyle/>
        <a:p>
          <a:endParaRPr lang="en-US"/>
        </a:p>
      </dgm:t>
    </dgm:pt>
    <dgm:pt modelId="{21E2F714-87D4-4637-8EB5-8A202477CD24}" type="sibTrans" cxnId="{540AB2CA-D85E-421E-9A52-F6FA65E7CCBB}">
      <dgm:prSet/>
      <dgm:spPr/>
      <dgm:t>
        <a:bodyPr/>
        <a:lstStyle/>
        <a:p>
          <a:endParaRPr lang="en-US"/>
        </a:p>
      </dgm:t>
    </dgm:pt>
    <dgm:pt modelId="{3CF38CC9-DEF3-42E2-94D2-3B593E923016}" type="asst">
      <dgm:prSet phldrT="[Text]"/>
      <dgm:spPr/>
      <dgm:t>
        <a:bodyPr/>
        <a:lstStyle/>
        <a:p>
          <a:r>
            <a:rPr lang="en-US" dirty="0" err="1"/>
            <a:t>Medicalisation</a:t>
          </a:r>
          <a:endParaRPr lang="en-US" dirty="0"/>
        </a:p>
      </dgm:t>
    </dgm:pt>
    <dgm:pt modelId="{66F22C62-51D7-437E-B50A-31592AE05B51}" type="parTrans" cxnId="{DAF62938-EDF1-4726-ADE6-67ECDECC432B}">
      <dgm:prSet/>
      <dgm:spPr/>
      <dgm:t>
        <a:bodyPr/>
        <a:lstStyle/>
        <a:p>
          <a:endParaRPr lang="en-US"/>
        </a:p>
      </dgm:t>
    </dgm:pt>
    <dgm:pt modelId="{2EAA03D8-A671-4C2B-9873-241933AAD1BA}" type="sibTrans" cxnId="{DAF62938-EDF1-4726-ADE6-67ECDECC432B}">
      <dgm:prSet/>
      <dgm:spPr/>
      <dgm:t>
        <a:bodyPr/>
        <a:lstStyle/>
        <a:p>
          <a:endParaRPr lang="en-US"/>
        </a:p>
      </dgm:t>
    </dgm:pt>
    <dgm:pt modelId="{59397786-ED62-4204-A629-ABD6D4AAC5A4}">
      <dgm:prSet phldrT="[Text]"/>
      <dgm:spPr/>
      <dgm:t>
        <a:bodyPr/>
        <a:lstStyle/>
        <a:p>
          <a:r>
            <a:rPr lang="en-US" dirty="0"/>
            <a:t>Media and misreporting</a:t>
          </a:r>
        </a:p>
      </dgm:t>
    </dgm:pt>
    <dgm:pt modelId="{0AB81A50-9154-4F27-8650-C68DE0E05A35}" type="parTrans" cxnId="{58CFB44C-EBD6-415C-BF2A-75FEE209D22E}">
      <dgm:prSet/>
      <dgm:spPr/>
      <dgm:t>
        <a:bodyPr/>
        <a:lstStyle/>
        <a:p>
          <a:endParaRPr lang="en-US"/>
        </a:p>
      </dgm:t>
    </dgm:pt>
    <dgm:pt modelId="{9AC90C4F-7DD5-4B31-AA3C-160B702EFB71}" type="sibTrans" cxnId="{58CFB44C-EBD6-415C-BF2A-75FEE209D22E}">
      <dgm:prSet/>
      <dgm:spPr/>
      <dgm:t>
        <a:bodyPr/>
        <a:lstStyle/>
        <a:p>
          <a:endParaRPr lang="en-US"/>
        </a:p>
      </dgm:t>
    </dgm:pt>
    <dgm:pt modelId="{D56632A0-8019-416D-BA11-5DBBD047BC9D}">
      <dgm:prSet phldrT="[Text]"/>
      <dgm:spPr/>
      <dgm:t>
        <a:bodyPr/>
        <a:lstStyle/>
        <a:p>
          <a:r>
            <a:rPr lang="en-US" dirty="0"/>
            <a:t>Why still happening?</a:t>
          </a:r>
        </a:p>
      </dgm:t>
    </dgm:pt>
    <dgm:pt modelId="{61DF6C48-5575-4A12-8DA3-676CAFAD99EC}" type="parTrans" cxnId="{0EE0562F-838F-4677-A740-21F0B92791B8}">
      <dgm:prSet/>
      <dgm:spPr/>
      <dgm:t>
        <a:bodyPr/>
        <a:lstStyle/>
        <a:p>
          <a:endParaRPr lang="en-US"/>
        </a:p>
      </dgm:t>
    </dgm:pt>
    <dgm:pt modelId="{A687A91F-380B-4673-A2DB-7C09A992816A}" type="sibTrans" cxnId="{0EE0562F-838F-4677-A740-21F0B92791B8}">
      <dgm:prSet/>
      <dgm:spPr/>
      <dgm:t>
        <a:bodyPr/>
        <a:lstStyle/>
        <a:p>
          <a:endParaRPr lang="en-US"/>
        </a:p>
      </dgm:t>
    </dgm:pt>
    <dgm:pt modelId="{75BB8504-4582-4176-AF9A-5EED0A82B666}">
      <dgm:prSet phldrT="[Text]"/>
      <dgm:spPr/>
      <dgm:t>
        <a:bodyPr/>
        <a:lstStyle/>
        <a:p>
          <a:r>
            <a:rPr lang="en-US" dirty="0"/>
            <a:t>Impacts </a:t>
          </a:r>
        </a:p>
      </dgm:t>
    </dgm:pt>
    <dgm:pt modelId="{C1D63D88-400D-41AD-8CF7-36F87702F776}" type="parTrans" cxnId="{70325ADD-7F5E-452C-98B2-561488B517F8}">
      <dgm:prSet/>
      <dgm:spPr/>
      <dgm:t>
        <a:bodyPr/>
        <a:lstStyle/>
        <a:p>
          <a:endParaRPr lang="en-US"/>
        </a:p>
      </dgm:t>
    </dgm:pt>
    <dgm:pt modelId="{A285535F-BFD6-4550-B5FD-4BAB416A62F8}" type="sibTrans" cxnId="{70325ADD-7F5E-452C-98B2-561488B517F8}">
      <dgm:prSet/>
      <dgm:spPr/>
      <dgm:t>
        <a:bodyPr/>
        <a:lstStyle/>
        <a:p>
          <a:endParaRPr lang="en-US"/>
        </a:p>
      </dgm:t>
    </dgm:pt>
    <dgm:pt modelId="{A4BBE15D-5A0A-4DBE-A91B-18BA9C2718BC}" type="pres">
      <dgm:prSet presAssocID="{27AE981B-182E-422D-9944-1ED35DE1B3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5863F2-47CE-4DF0-9ED3-C57978332AFD}" type="pres">
      <dgm:prSet presAssocID="{E36A1F52-B9E1-4B9C-9594-91AAF15D55FF}" presName="hierRoot1" presStyleCnt="0">
        <dgm:presLayoutVars>
          <dgm:hierBranch val="init"/>
        </dgm:presLayoutVars>
      </dgm:prSet>
      <dgm:spPr/>
    </dgm:pt>
    <dgm:pt modelId="{92DD12E6-32EF-48EB-B76E-B1B61C64E85A}" type="pres">
      <dgm:prSet presAssocID="{E36A1F52-B9E1-4B9C-9594-91AAF15D55FF}" presName="rootComposite1" presStyleCnt="0"/>
      <dgm:spPr/>
    </dgm:pt>
    <dgm:pt modelId="{A102EBEC-93FF-4A3E-9CF3-2A3CD234C1CA}" type="pres">
      <dgm:prSet presAssocID="{E36A1F52-B9E1-4B9C-9594-91AAF15D55FF}" presName="rootText1" presStyleLbl="node0" presStyleIdx="0" presStyleCnt="1">
        <dgm:presLayoutVars>
          <dgm:chPref val="3"/>
        </dgm:presLayoutVars>
      </dgm:prSet>
      <dgm:spPr/>
    </dgm:pt>
    <dgm:pt modelId="{29238961-DBD8-41DB-8942-845012E0B572}" type="pres">
      <dgm:prSet presAssocID="{E36A1F52-B9E1-4B9C-9594-91AAF15D55FF}" presName="rootConnector1" presStyleLbl="node1" presStyleIdx="0" presStyleCnt="0"/>
      <dgm:spPr/>
    </dgm:pt>
    <dgm:pt modelId="{E00C3F66-78D2-418C-9FFE-E66EA65042BC}" type="pres">
      <dgm:prSet presAssocID="{E36A1F52-B9E1-4B9C-9594-91AAF15D55FF}" presName="hierChild2" presStyleCnt="0"/>
      <dgm:spPr/>
    </dgm:pt>
    <dgm:pt modelId="{3CC540EC-E498-4989-923E-D62C6FB8E598}" type="pres">
      <dgm:prSet presAssocID="{0AB81A50-9154-4F27-8650-C68DE0E05A35}" presName="Name37" presStyleLbl="parChTrans1D2" presStyleIdx="0" presStyleCnt="4"/>
      <dgm:spPr/>
    </dgm:pt>
    <dgm:pt modelId="{F66FA65E-61DB-4BB6-A11B-6B509176787C}" type="pres">
      <dgm:prSet presAssocID="{59397786-ED62-4204-A629-ABD6D4AAC5A4}" presName="hierRoot2" presStyleCnt="0">
        <dgm:presLayoutVars>
          <dgm:hierBranch val="init"/>
        </dgm:presLayoutVars>
      </dgm:prSet>
      <dgm:spPr/>
    </dgm:pt>
    <dgm:pt modelId="{0BDF8CAF-8C91-4E5C-9EA2-5FCB5F01C506}" type="pres">
      <dgm:prSet presAssocID="{59397786-ED62-4204-A629-ABD6D4AAC5A4}" presName="rootComposite" presStyleCnt="0"/>
      <dgm:spPr/>
    </dgm:pt>
    <dgm:pt modelId="{8B8C1F1B-555B-41DB-959C-58678CF0FF62}" type="pres">
      <dgm:prSet presAssocID="{59397786-ED62-4204-A629-ABD6D4AAC5A4}" presName="rootText" presStyleLbl="node2" presStyleIdx="0" presStyleCnt="3">
        <dgm:presLayoutVars>
          <dgm:chPref val="3"/>
        </dgm:presLayoutVars>
      </dgm:prSet>
      <dgm:spPr/>
    </dgm:pt>
    <dgm:pt modelId="{69ADA401-F399-4662-BB89-663F28F2CDA8}" type="pres">
      <dgm:prSet presAssocID="{59397786-ED62-4204-A629-ABD6D4AAC5A4}" presName="rootConnector" presStyleLbl="node2" presStyleIdx="0" presStyleCnt="3"/>
      <dgm:spPr/>
    </dgm:pt>
    <dgm:pt modelId="{2AFF7A06-8555-41E1-9F58-83B60CC2A46F}" type="pres">
      <dgm:prSet presAssocID="{59397786-ED62-4204-A629-ABD6D4AAC5A4}" presName="hierChild4" presStyleCnt="0"/>
      <dgm:spPr/>
    </dgm:pt>
    <dgm:pt modelId="{55CB2EAD-CD15-4E4D-B809-4F189CF0ACE5}" type="pres">
      <dgm:prSet presAssocID="{59397786-ED62-4204-A629-ABD6D4AAC5A4}" presName="hierChild5" presStyleCnt="0"/>
      <dgm:spPr/>
    </dgm:pt>
    <dgm:pt modelId="{109D9320-2C99-46AD-A0C4-745B65701A80}" type="pres">
      <dgm:prSet presAssocID="{61DF6C48-5575-4A12-8DA3-676CAFAD99EC}" presName="Name37" presStyleLbl="parChTrans1D2" presStyleIdx="1" presStyleCnt="4"/>
      <dgm:spPr/>
    </dgm:pt>
    <dgm:pt modelId="{25354437-804D-4853-9951-3E3B4C2C8333}" type="pres">
      <dgm:prSet presAssocID="{D56632A0-8019-416D-BA11-5DBBD047BC9D}" presName="hierRoot2" presStyleCnt="0">
        <dgm:presLayoutVars>
          <dgm:hierBranch val="init"/>
        </dgm:presLayoutVars>
      </dgm:prSet>
      <dgm:spPr/>
    </dgm:pt>
    <dgm:pt modelId="{85A16CDD-A088-4777-B166-9056BB4EE134}" type="pres">
      <dgm:prSet presAssocID="{D56632A0-8019-416D-BA11-5DBBD047BC9D}" presName="rootComposite" presStyleCnt="0"/>
      <dgm:spPr/>
    </dgm:pt>
    <dgm:pt modelId="{54ECDD01-53B4-42A9-895F-8BD60C56BFB6}" type="pres">
      <dgm:prSet presAssocID="{D56632A0-8019-416D-BA11-5DBBD047BC9D}" presName="rootText" presStyleLbl="node2" presStyleIdx="1" presStyleCnt="3">
        <dgm:presLayoutVars>
          <dgm:chPref val="3"/>
        </dgm:presLayoutVars>
      </dgm:prSet>
      <dgm:spPr/>
    </dgm:pt>
    <dgm:pt modelId="{99896B63-AA8F-417B-ABD2-A3879429FA23}" type="pres">
      <dgm:prSet presAssocID="{D56632A0-8019-416D-BA11-5DBBD047BC9D}" presName="rootConnector" presStyleLbl="node2" presStyleIdx="1" presStyleCnt="3"/>
      <dgm:spPr/>
    </dgm:pt>
    <dgm:pt modelId="{17B4C539-BB87-47A5-B7F1-698D10F97A72}" type="pres">
      <dgm:prSet presAssocID="{D56632A0-8019-416D-BA11-5DBBD047BC9D}" presName="hierChild4" presStyleCnt="0"/>
      <dgm:spPr/>
    </dgm:pt>
    <dgm:pt modelId="{409CF04D-01E6-4943-B13F-6FBE7D15EC11}" type="pres">
      <dgm:prSet presAssocID="{D56632A0-8019-416D-BA11-5DBBD047BC9D}" presName="hierChild5" presStyleCnt="0"/>
      <dgm:spPr/>
    </dgm:pt>
    <dgm:pt modelId="{E1854737-0153-45FD-8001-7879B47905AC}" type="pres">
      <dgm:prSet presAssocID="{C1D63D88-400D-41AD-8CF7-36F87702F776}" presName="Name37" presStyleLbl="parChTrans1D2" presStyleIdx="2" presStyleCnt="4"/>
      <dgm:spPr/>
    </dgm:pt>
    <dgm:pt modelId="{608682E0-C3C4-434D-9D33-88E6981C9412}" type="pres">
      <dgm:prSet presAssocID="{75BB8504-4582-4176-AF9A-5EED0A82B666}" presName="hierRoot2" presStyleCnt="0">
        <dgm:presLayoutVars>
          <dgm:hierBranch val="init"/>
        </dgm:presLayoutVars>
      </dgm:prSet>
      <dgm:spPr/>
    </dgm:pt>
    <dgm:pt modelId="{972CDADE-3EBC-4377-9771-C82269C446EE}" type="pres">
      <dgm:prSet presAssocID="{75BB8504-4582-4176-AF9A-5EED0A82B666}" presName="rootComposite" presStyleCnt="0"/>
      <dgm:spPr/>
    </dgm:pt>
    <dgm:pt modelId="{2BA936E6-7637-4C33-82DD-5991ACDE3179}" type="pres">
      <dgm:prSet presAssocID="{75BB8504-4582-4176-AF9A-5EED0A82B666}" presName="rootText" presStyleLbl="node2" presStyleIdx="2" presStyleCnt="3">
        <dgm:presLayoutVars>
          <dgm:chPref val="3"/>
        </dgm:presLayoutVars>
      </dgm:prSet>
      <dgm:spPr/>
    </dgm:pt>
    <dgm:pt modelId="{07587FD3-F50D-486F-AB3F-128AC928EBCF}" type="pres">
      <dgm:prSet presAssocID="{75BB8504-4582-4176-AF9A-5EED0A82B666}" presName="rootConnector" presStyleLbl="node2" presStyleIdx="2" presStyleCnt="3"/>
      <dgm:spPr/>
    </dgm:pt>
    <dgm:pt modelId="{13275B05-21B6-40E8-A3D9-63BFFD8AF3B2}" type="pres">
      <dgm:prSet presAssocID="{75BB8504-4582-4176-AF9A-5EED0A82B666}" presName="hierChild4" presStyleCnt="0"/>
      <dgm:spPr/>
    </dgm:pt>
    <dgm:pt modelId="{C52A0295-D6B8-4FFE-A200-19391353CF49}" type="pres">
      <dgm:prSet presAssocID="{75BB8504-4582-4176-AF9A-5EED0A82B666}" presName="hierChild5" presStyleCnt="0"/>
      <dgm:spPr/>
    </dgm:pt>
    <dgm:pt modelId="{5B8C3621-EBED-4941-A1AF-71AC53953581}" type="pres">
      <dgm:prSet presAssocID="{E36A1F52-B9E1-4B9C-9594-91AAF15D55FF}" presName="hierChild3" presStyleCnt="0"/>
      <dgm:spPr/>
    </dgm:pt>
    <dgm:pt modelId="{C7EDE380-F94B-4F7D-84EB-24A5B20A846E}" type="pres">
      <dgm:prSet presAssocID="{66F22C62-51D7-437E-B50A-31592AE05B51}" presName="Name111" presStyleLbl="parChTrans1D2" presStyleIdx="3" presStyleCnt="4"/>
      <dgm:spPr/>
    </dgm:pt>
    <dgm:pt modelId="{534A48B3-F084-4EF4-A54F-0ACDF200E1CA}" type="pres">
      <dgm:prSet presAssocID="{3CF38CC9-DEF3-42E2-94D2-3B593E923016}" presName="hierRoot3" presStyleCnt="0">
        <dgm:presLayoutVars>
          <dgm:hierBranch val="init"/>
        </dgm:presLayoutVars>
      </dgm:prSet>
      <dgm:spPr/>
    </dgm:pt>
    <dgm:pt modelId="{07786938-5A7D-4079-B079-CED7DFFA421B}" type="pres">
      <dgm:prSet presAssocID="{3CF38CC9-DEF3-42E2-94D2-3B593E923016}" presName="rootComposite3" presStyleCnt="0"/>
      <dgm:spPr/>
    </dgm:pt>
    <dgm:pt modelId="{C8B52863-ECB7-44B6-B2D4-F0F3BDE7E1B4}" type="pres">
      <dgm:prSet presAssocID="{3CF38CC9-DEF3-42E2-94D2-3B593E923016}" presName="rootText3" presStyleLbl="asst1" presStyleIdx="0" presStyleCnt="1">
        <dgm:presLayoutVars>
          <dgm:chPref val="3"/>
        </dgm:presLayoutVars>
      </dgm:prSet>
      <dgm:spPr/>
    </dgm:pt>
    <dgm:pt modelId="{0305A1F9-8D75-4B9A-9F9E-B179297FA707}" type="pres">
      <dgm:prSet presAssocID="{3CF38CC9-DEF3-42E2-94D2-3B593E923016}" presName="rootConnector3" presStyleLbl="asst1" presStyleIdx="0" presStyleCnt="1"/>
      <dgm:spPr/>
    </dgm:pt>
    <dgm:pt modelId="{4E2226E6-F549-4D4A-97CD-68D4844BC747}" type="pres">
      <dgm:prSet presAssocID="{3CF38CC9-DEF3-42E2-94D2-3B593E923016}" presName="hierChild6" presStyleCnt="0"/>
      <dgm:spPr/>
    </dgm:pt>
    <dgm:pt modelId="{C962AEFF-C97B-4B62-9A59-04A286BD11AE}" type="pres">
      <dgm:prSet presAssocID="{3CF38CC9-DEF3-42E2-94D2-3B593E923016}" presName="hierChild7" presStyleCnt="0"/>
      <dgm:spPr/>
    </dgm:pt>
  </dgm:ptLst>
  <dgm:cxnLst>
    <dgm:cxn modelId="{B59915E3-296C-460D-A25D-E79DA7AAE90A}" type="presOf" srcId="{59397786-ED62-4204-A629-ABD6D4AAC5A4}" destId="{69ADA401-F399-4662-BB89-663F28F2CDA8}" srcOrd="1" destOrd="0" presId="urn:microsoft.com/office/officeart/2005/8/layout/orgChart1"/>
    <dgm:cxn modelId="{6F8C48D0-8D3E-4CED-BCFE-F4B9293A4B94}" type="presOf" srcId="{59397786-ED62-4204-A629-ABD6D4AAC5A4}" destId="{8B8C1F1B-555B-41DB-959C-58678CF0FF62}" srcOrd="0" destOrd="0" presId="urn:microsoft.com/office/officeart/2005/8/layout/orgChart1"/>
    <dgm:cxn modelId="{DAF62938-EDF1-4726-ADE6-67ECDECC432B}" srcId="{E36A1F52-B9E1-4B9C-9594-91AAF15D55FF}" destId="{3CF38CC9-DEF3-42E2-94D2-3B593E923016}" srcOrd="0" destOrd="0" parTransId="{66F22C62-51D7-437E-B50A-31592AE05B51}" sibTransId="{2EAA03D8-A671-4C2B-9873-241933AAD1BA}"/>
    <dgm:cxn modelId="{962540FC-D7EE-45CB-8E5E-0C048B927037}" type="presOf" srcId="{D56632A0-8019-416D-BA11-5DBBD047BC9D}" destId="{54ECDD01-53B4-42A9-895F-8BD60C56BFB6}" srcOrd="0" destOrd="0" presId="urn:microsoft.com/office/officeart/2005/8/layout/orgChart1"/>
    <dgm:cxn modelId="{70325ADD-7F5E-452C-98B2-561488B517F8}" srcId="{E36A1F52-B9E1-4B9C-9594-91AAF15D55FF}" destId="{75BB8504-4582-4176-AF9A-5EED0A82B666}" srcOrd="3" destOrd="0" parTransId="{C1D63D88-400D-41AD-8CF7-36F87702F776}" sibTransId="{A285535F-BFD6-4550-B5FD-4BAB416A62F8}"/>
    <dgm:cxn modelId="{D16BD952-D4F6-4863-83EE-058E59DADEF0}" type="presOf" srcId="{27AE981B-182E-422D-9944-1ED35DE1B3EF}" destId="{A4BBE15D-5A0A-4DBE-A91B-18BA9C2718BC}" srcOrd="0" destOrd="0" presId="urn:microsoft.com/office/officeart/2005/8/layout/orgChart1"/>
    <dgm:cxn modelId="{540AB2CA-D85E-421E-9A52-F6FA65E7CCBB}" srcId="{27AE981B-182E-422D-9944-1ED35DE1B3EF}" destId="{E36A1F52-B9E1-4B9C-9594-91AAF15D55FF}" srcOrd="0" destOrd="0" parTransId="{FEE2A1AB-ACD8-43CC-806C-B3CB482A60DB}" sibTransId="{21E2F714-87D4-4637-8EB5-8A202477CD24}"/>
    <dgm:cxn modelId="{8294E67E-4370-4AF9-8187-1FCA651756BA}" type="presOf" srcId="{E36A1F52-B9E1-4B9C-9594-91AAF15D55FF}" destId="{29238961-DBD8-41DB-8942-845012E0B572}" srcOrd="1" destOrd="0" presId="urn:microsoft.com/office/officeart/2005/8/layout/orgChart1"/>
    <dgm:cxn modelId="{51ABE642-BA53-4E3E-B506-9CAA7EAE8D81}" type="presOf" srcId="{3CF38CC9-DEF3-42E2-94D2-3B593E923016}" destId="{C8B52863-ECB7-44B6-B2D4-F0F3BDE7E1B4}" srcOrd="0" destOrd="0" presId="urn:microsoft.com/office/officeart/2005/8/layout/orgChart1"/>
    <dgm:cxn modelId="{0EE0562F-838F-4677-A740-21F0B92791B8}" srcId="{E36A1F52-B9E1-4B9C-9594-91AAF15D55FF}" destId="{D56632A0-8019-416D-BA11-5DBBD047BC9D}" srcOrd="2" destOrd="0" parTransId="{61DF6C48-5575-4A12-8DA3-676CAFAD99EC}" sibTransId="{A687A91F-380B-4673-A2DB-7C09A992816A}"/>
    <dgm:cxn modelId="{10DF8024-1BCF-4C24-A6AB-CE060B0E4C34}" type="presOf" srcId="{61DF6C48-5575-4A12-8DA3-676CAFAD99EC}" destId="{109D9320-2C99-46AD-A0C4-745B65701A80}" srcOrd="0" destOrd="0" presId="urn:microsoft.com/office/officeart/2005/8/layout/orgChart1"/>
    <dgm:cxn modelId="{8B837345-C1DA-491D-8393-44C88347F90D}" type="presOf" srcId="{D56632A0-8019-416D-BA11-5DBBD047BC9D}" destId="{99896B63-AA8F-417B-ABD2-A3879429FA23}" srcOrd="1" destOrd="0" presId="urn:microsoft.com/office/officeart/2005/8/layout/orgChart1"/>
    <dgm:cxn modelId="{E94ED510-BEF4-411D-BC2E-D29B946A36AC}" type="presOf" srcId="{3CF38CC9-DEF3-42E2-94D2-3B593E923016}" destId="{0305A1F9-8D75-4B9A-9F9E-B179297FA707}" srcOrd="1" destOrd="0" presId="urn:microsoft.com/office/officeart/2005/8/layout/orgChart1"/>
    <dgm:cxn modelId="{58CFB44C-EBD6-415C-BF2A-75FEE209D22E}" srcId="{E36A1F52-B9E1-4B9C-9594-91AAF15D55FF}" destId="{59397786-ED62-4204-A629-ABD6D4AAC5A4}" srcOrd="1" destOrd="0" parTransId="{0AB81A50-9154-4F27-8650-C68DE0E05A35}" sibTransId="{9AC90C4F-7DD5-4B31-AA3C-160B702EFB71}"/>
    <dgm:cxn modelId="{B6F39FAF-5EB7-4FFF-8546-729362F0CFCD}" type="presOf" srcId="{C1D63D88-400D-41AD-8CF7-36F87702F776}" destId="{E1854737-0153-45FD-8001-7879B47905AC}" srcOrd="0" destOrd="0" presId="urn:microsoft.com/office/officeart/2005/8/layout/orgChart1"/>
    <dgm:cxn modelId="{C7771BD0-95C0-48F5-B3AF-E3C473BCD215}" type="presOf" srcId="{75BB8504-4582-4176-AF9A-5EED0A82B666}" destId="{2BA936E6-7637-4C33-82DD-5991ACDE3179}" srcOrd="0" destOrd="0" presId="urn:microsoft.com/office/officeart/2005/8/layout/orgChart1"/>
    <dgm:cxn modelId="{DFB1212A-7D48-4F23-AF23-9949BC2CC4BF}" type="presOf" srcId="{66F22C62-51D7-437E-B50A-31592AE05B51}" destId="{C7EDE380-F94B-4F7D-84EB-24A5B20A846E}" srcOrd="0" destOrd="0" presId="urn:microsoft.com/office/officeart/2005/8/layout/orgChart1"/>
    <dgm:cxn modelId="{CB531FAA-18CC-4348-8347-AB12D1894E06}" type="presOf" srcId="{75BB8504-4582-4176-AF9A-5EED0A82B666}" destId="{07587FD3-F50D-486F-AB3F-128AC928EBCF}" srcOrd="1" destOrd="0" presId="urn:microsoft.com/office/officeart/2005/8/layout/orgChart1"/>
    <dgm:cxn modelId="{7500A728-3697-4E3E-9010-A3032B74CEE0}" type="presOf" srcId="{0AB81A50-9154-4F27-8650-C68DE0E05A35}" destId="{3CC540EC-E498-4989-923E-D62C6FB8E598}" srcOrd="0" destOrd="0" presId="urn:microsoft.com/office/officeart/2005/8/layout/orgChart1"/>
    <dgm:cxn modelId="{D38930DB-BA70-4B11-BE95-D39B5777289A}" type="presOf" srcId="{E36A1F52-B9E1-4B9C-9594-91AAF15D55FF}" destId="{A102EBEC-93FF-4A3E-9CF3-2A3CD234C1CA}" srcOrd="0" destOrd="0" presId="urn:microsoft.com/office/officeart/2005/8/layout/orgChart1"/>
    <dgm:cxn modelId="{CEE7E96A-A056-4013-ACE2-7FAD0568C093}" type="presParOf" srcId="{A4BBE15D-5A0A-4DBE-A91B-18BA9C2718BC}" destId="{6D5863F2-47CE-4DF0-9ED3-C57978332AFD}" srcOrd="0" destOrd="0" presId="urn:microsoft.com/office/officeart/2005/8/layout/orgChart1"/>
    <dgm:cxn modelId="{F16928A9-71B2-4735-98FC-92AC0E4A4245}" type="presParOf" srcId="{6D5863F2-47CE-4DF0-9ED3-C57978332AFD}" destId="{92DD12E6-32EF-48EB-B76E-B1B61C64E85A}" srcOrd="0" destOrd="0" presId="urn:microsoft.com/office/officeart/2005/8/layout/orgChart1"/>
    <dgm:cxn modelId="{6A6ACB9B-8E50-40F1-A3E3-529CDDC993F6}" type="presParOf" srcId="{92DD12E6-32EF-48EB-B76E-B1B61C64E85A}" destId="{A102EBEC-93FF-4A3E-9CF3-2A3CD234C1CA}" srcOrd="0" destOrd="0" presId="urn:microsoft.com/office/officeart/2005/8/layout/orgChart1"/>
    <dgm:cxn modelId="{50EA77C1-FD7F-47D0-A020-171F73A1D1CD}" type="presParOf" srcId="{92DD12E6-32EF-48EB-B76E-B1B61C64E85A}" destId="{29238961-DBD8-41DB-8942-845012E0B572}" srcOrd="1" destOrd="0" presId="urn:microsoft.com/office/officeart/2005/8/layout/orgChart1"/>
    <dgm:cxn modelId="{3FF30DD4-1B15-4D7B-B116-DE0FEF98C125}" type="presParOf" srcId="{6D5863F2-47CE-4DF0-9ED3-C57978332AFD}" destId="{E00C3F66-78D2-418C-9FFE-E66EA65042BC}" srcOrd="1" destOrd="0" presId="urn:microsoft.com/office/officeart/2005/8/layout/orgChart1"/>
    <dgm:cxn modelId="{6F4BB773-F5D5-4279-9651-5C75B1B47F33}" type="presParOf" srcId="{E00C3F66-78D2-418C-9FFE-E66EA65042BC}" destId="{3CC540EC-E498-4989-923E-D62C6FB8E598}" srcOrd="0" destOrd="0" presId="urn:microsoft.com/office/officeart/2005/8/layout/orgChart1"/>
    <dgm:cxn modelId="{0F33C103-3C20-43F0-A327-203331AE4404}" type="presParOf" srcId="{E00C3F66-78D2-418C-9FFE-E66EA65042BC}" destId="{F66FA65E-61DB-4BB6-A11B-6B509176787C}" srcOrd="1" destOrd="0" presId="urn:microsoft.com/office/officeart/2005/8/layout/orgChart1"/>
    <dgm:cxn modelId="{D06C8AA7-7B22-4D7E-9B8B-1A49C8E4D599}" type="presParOf" srcId="{F66FA65E-61DB-4BB6-A11B-6B509176787C}" destId="{0BDF8CAF-8C91-4E5C-9EA2-5FCB5F01C506}" srcOrd="0" destOrd="0" presId="urn:microsoft.com/office/officeart/2005/8/layout/orgChart1"/>
    <dgm:cxn modelId="{A601D0E0-2CD2-47D0-91DE-FFCCFAB95117}" type="presParOf" srcId="{0BDF8CAF-8C91-4E5C-9EA2-5FCB5F01C506}" destId="{8B8C1F1B-555B-41DB-959C-58678CF0FF62}" srcOrd="0" destOrd="0" presId="urn:microsoft.com/office/officeart/2005/8/layout/orgChart1"/>
    <dgm:cxn modelId="{F9AF553B-872D-42C2-B75D-8C195049ED1B}" type="presParOf" srcId="{0BDF8CAF-8C91-4E5C-9EA2-5FCB5F01C506}" destId="{69ADA401-F399-4662-BB89-663F28F2CDA8}" srcOrd="1" destOrd="0" presId="urn:microsoft.com/office/officeart/2005/8/layout/orgChart1"/>
    <dgm:cxn modelId="{9BD0088C-C113-4340-B3B1-ED834F3DD509}" type="presParOf" srcId="{F66FA65E-61DB-4BB6-A11B-6B509176787C}" destId="{2AFF7A06-8555-41E1-9F58-83B60CC2A46F}" srcOrd="1" destOrd="0" presId="urn:microsoft.com/office/officeart/2005/8/layout/orgChart1"/>
    <dgm:cxn modelId="{38DC9161-D6B5-4EF3-8E5A-9CC4E13CB4D2}" type="presParOf" srcId="{F66FA65E-61DB-4BB6-A11B-6B509176787C}" destId="{55CB2EAD-CD15-4E4D-B809-4F189CF0ACE5}" srcOrd="2" destOrd="0" presId="urn:microsoft.com/office/officeart/2005/8/layout/orgChart1"/>
    <dgm:cxn modelId="{86F60466-3D43-4EE9-B034-9CAB5497E5E0}" type="presParOf" srcId="{E00C3F66-78D2-418C-9FFE-E66EA65042BC}" destId="{109D9320-2C99-46AD-A0C4-745B65701A80}" srcOrd="2" destOrd="0" presId="urn:microsoft.com/office/officeart/2005/8/layout/orgChart1"/>
    <dgm:cxn modelId="{02341991-59F3-44B4-9BD9-A1A2EF57A69C}" type="presParOf" srcId="{E00C3F66-78D2-418C-9FFE-E66EA65042BC}" destId="{25354437-804D-4853-9951-3E3B4C2C8333}" srcOrd="3" destOrd="0" presId="urn:microsoft.com/office/officeart/2005/8/layout/orgChart1"/>
    <dgm:cxn modelId="{72CC63D1-A012-4825-BDD7-01A052D61E70}" type="presParOf" srcId="{25354437-804D-4853-9951-3E3B4C2C8333}" destId="{85A16CDD-A088-4777-B166-9056BB4EE134}" srcOrd="0" destOrd="0" presId="urn:microsoft.com/office/officeart/2005/8/layout/orgChart1"/>
    <dgm:cxn modelId="{64F378EA-A2A0-44E1-9E65-950C1340AC8B}" type="presParOf" srcId="{85A16CDD-A088-4777-B166-9056BB4EE134}" destId="{54ECDD01-53B4-42A9-895F-8BD60C56BFB6}" srcOrd="0" destOrd="0" presId="urn:microsoft.com/office/officeart/2005/8/layout/orgChart1"/>
    <dgm:cxn modelId="{8831D46D-1F6F-4517-929F-9230B5AA6365}" type="presParOf" srcId="{85A16CDD-A088-4777-B166-9056BB4EE134}" destId="{99896B63-AA8F-417B-ABD2-A3879429FA23}" srcOrd="1" destOrd="0" presId="urn:microsoft.com/office/officeart/2005/8/layout/orgChart1"/>
    <dgm:cxn modelId="{20F038D6-CA2B-4E1A-A171-86F205384CB9}" type="presParOf" srcId="{25354437-804D-4853-9951-3E3B4C2C8333}" destId="{17B4C539-BB87-47A5-B7F1-698D10F97A72}" srcOrd="1" destOrd="0" presId="urn:microsoft.com/office/officeart/2005/8/layout/orgChart1"/>
    <dgm:cxn modelId="{4039F4D1-C611-480A-94EA-A83829DE3A37}" type="presParOf" srcId="{25354437-804D-4853-9951-3E3B4C2C8333}" destId="{409CF04D-01E6-4943-B13F-6FBE7D15EC11}" srcOrd="2" destOrd="0" presId="urn:microsoft.com/office/officeart/2005/8/layout/orgChart1"/>
    <dgm:cxn modelId="{E58CEE31-C330-46A5-A15F-044F5C0985BD}" type="presParOf" srcId="{E00C3F66-78D2-418C-9FFE-E66EA65042BC}" destId="{E1854737-0153-45FD-8001-7879B47905AC}" srcOrd="4" destOrd="0" presId="urn:microsoft.com/office/officeart/2005/8/layout/orgChart1"/>
    <dgm:cxn modelId="{6D48B963-6AFB-476E-A3A9-C26C26CFCF25}" type="presParOf" srcId="{E00C3F66-78D2-418C-9FFE-E66EA65042BC}" destId="{608682E0-C3C4-434D-9D33-88E6981C9412}" srcOrd="5" destOrd="0" presId="urn:microsoft.com/office/officeart/2005/8/layout/orgChart1"/>
    <dgm:cxn modelId="{6DE28F76-3C7D-41B8-A964-DE7FAE5D59FF}" type="presParOf" srcId="{608682E0-C3C4-434D-9D33-88E6981C9412}" destId="{972CDADE-3EBC-4377-9771-C82269C446EE}" srcOrd="0" destOrd="0" presId="urn:microsoft.com/office/officeart/2005/8/layout/orgChart1"/>
    <dgm:cxn modelId="{F037F2A3-E206-4214-870E-8EAE8CDEDB17}" type="presParOf" srcId="{972CDADE-3EBC-4377-9771-C82269C446EE}" destId="{2BA936E6-7637-4C33-82DD-5991ACDE3179}" srcOrd="0" destOrd="0" presId="urn:microsoft.com/office/officeart/2005/8/layout/orgChart1"/>
    <dgm:cxn modelId="{6B95AED8-EAC9-45AC-97A5-D28B37719EAB}" type="presParOf" srcId="{972CDADE-3EBC-4377-9771-C82269C446EE}" destId="{07587FD3-F50D-486F-AB3F-128AC928EBCF}" srcOrd="1" destOrd="0" presId="urn:microsoft.com/office/officeart/2005/8/layout/orgChart1"/>
    <dgm:cxn modelId="{DC78D3D4-5893-4071-B183-4E4A29FBA6B8}" type="presParOf" srcId="{608682E0-C3C4-434D-9D33-88E6981C9412}" destId="{13275B05-21B6-40E8-A3D9-63BFFD8AF3B2}" srcOrd="1" destOrd="0" presId="urn:microsoft.com/office/officeart/2005/8/layout/orgChart1"/>
    <dgm:cxn modelId="{403BE71A-51B5-4174-9B02-8DBB9794E1EA}" type="presParOf" srcId="{608682E0-C3C4-434D-9D33-88E6981C9412}" destId="{C52A0295-D6B8-4FFE-A200-19391353CF49}" srcOrd="2" destOrd="0" presId="urn:microsoft.com/office/officeart/2005/8/layout/orgChart1"/>
    <dgm:cxn modelId="{6F57AB7D-CD08-4D1F-B6D2-E339D8F699B7}" type="presParOf" srcId="{6D5863F2-47CE-4DF0-9ED3-C57978332AFD}" destId="{5B8C3621-EBED-4941-A1AF-71AC53953581}" srcOrd="2" destOrd="0" presId="urn:microsoft.com/office/officeart/2005/8/layout/orgChart1"/>
    <dgm:cxn modelId="{E7F9EFED-B770-49B7-A788-17EF2DE22B1F}" type="presParOf" srcId="{5B8C3621-EBED-4941-A1AF-71AC53953581}" destId="{C7EDE380-F94B-4F7D-84EB-24A5B20A846E}" srcOrd="0" destOrd="0" presId="urn:microsoft.com/office/officeart/2005/8/layout/orgChart1"/>
    <dgm:cxn modelId="{B87F9AC7-02D6-4D21-A182-6129E54CE4D5}" type="presParOf" srcId="{5B8C3621-EBED-4941-A1AF-71AC53953581}" destId="{534A48B3-F084-4EF4-A54F-0ACDF200E1CA}" srcOrd="1" destOrd="0" presId="urn:microsoft.com/office/officeart/2005/8/layout/orgChart1"/>
    <dgm:cxn modelId="{739B7485-3AF3-4F8B-B628-617439F21B9E}" type="presParOf" srcId="{534A48B3-F084-4EF4-A54F-0ACDF200E1CA}" destId="{07786938-5A7D-4079-B079-CED7DFFA421B}" srcOrd="0" destOrd="0" presId="urn:microsoft.com/office/officeart/2005/8/layout/orgChart1"/>
    <dgm:cxn modelId="{047E1670-E2A0-4FAC-A74A-91E9C94D7CF5}" type="presParOf" srcId="{07786938-5A7D-4079-B079-CED7DFFA421B}" destId="{C8B52863-ECB7-44B6-B2D4-F0F3BDE7E1B4}" srcOrd="0" destOrd="0" presId="urn:microsoft.com/office/officeart/2005/8/layout/orgChart1"/>
    <dgm:cxn modelId="{8DB1F90E-8937-4A35-891F-0E03215D5360}" type="presParOf" srcId="{07786938-5A7D-4079-B079-CED7DFFA421B}" destId="{0305A1F9-8D75-4B9A-9F9E-B179297FA707}" srcOrd="1" destOrd="0" presId="urn:microsoft.com/office/officeart/2005/8/layout/orgChart1"/>
    <dgm:cxn modelId="{8B0F59B3-4A12-4F83-86A3-4E287740EAB5}" type="presParOf" srcId="{534A48B3-F084-4EF4-A54F-0ACDF200E1CA}" destId="{4E2226E6-F549-4D4A-97CD-68D4844BC747}" srcOrd="1" destOrd="0" presId="urn:microsoft.com/office/officeart/2005/8/layout/orgChart1"/>
    <dgm:cxn modelId="{522DA215-91C8-4475-92F9-5B75291A19BE}" type="presParOf" srcId="{534A48B3-F084-4EF4-A54F-0ACDF200E1CA}" destId="{C962AEFF-C97B-4B62-9A59-04A286BD11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0E39C-1ECC-4DC3-AA67-9DF959D284C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E1C47-F75E-47A2-BB6A-1FB7BF32E67B}">
      <dgm:prSet phldrT="[Text]"/>
      <dgm:spPr/>
      <dgm:t>
        <a:bodyPr/>
        <a:lstStyle/>
        <a:p>
          <a:r>
            <a:rPr lang="en-US" dirty="0"/>
            <a:t>2006 – “Fish Oil Study Launched to improve GCSE Grades”</a:t>
          </a:r>
        </a:p>
      </dgm:t>
    </dgm:pt>
    <dgm:pt modelId="{6EF4C276-BABA-438B-9CCA-303A967141FB}" type="parTrans" cxnId="{7BA94CDD-6948-4BD6-BD55-992F6F9F8E05}">
      <dgm:prSet/>
      <dgm:spPr/>
      <dgm:t>
        <a:bodyPr/>
        <a:lstStyle/>
        <a:p>
          <a:endParaRPr lang="en-US"/>
        </a:p>
      </dgm:t>
    </dgm:pt>
    <dgm:pt modelId="{8FBC13C3-FBEF-4080-8638-8BF7DFA3F760}" type="sibTrans" cxnId="{7BA94CDD-6948-4BD6-BD55-992F6F9F8E05}">
      <dgm:prSet/>
      <dgm:spPr/>
      <dgm:t>
        <a:bodyPr/>
        <a:lstStyle/>
        <a:p>
          <a:endParaRPr lang="en-US" dirty="0"/>
        </a:p>
      </dgm:t>
    </dgm:pt>
    <dgm:pt modelId="{2F819EE2-0D68-456C-96B8-F22DE3ACFAFE}">
      <dgm:prSet phldrT="[Text]"/>
      <dgm:spPr/>
      <dgm:t>
        <a:bodyPr/>
        <a:lstStyle/>
        <a:p>
          <a:r>
            <a:rPr lang="en-US" dirty="0"/>
            <a:t>The term “trial” is removed from website’s original press releases</a:t>
          </a:r>
        </a:p>
      </dgm:t>
    </dgm:pt>
    <dgm:pt modelId="{8E6F4427-909F-4184-AD22-6F17816592B7}" type="parTrans" cxnId="{E3795DF3-15E6-401B-91DF-F4F8CE25258B}">
      <dgm:prSet/>
      <dgm:spPr/>
      <dgm:t>
        <a:bodyPr/>
        <a:lstStyle/>
        <a:p>
          <a:endParaRPr lang="en-US"/>
        </a:p>
      </dgm:t>
    </dgm:pt>
    <dgm:pt modelId="{7FF42EB2-1C34-4ADA-B83A-233B8F04B2B8}" type="sibTrans" cxnId="{E3795DF3-15E6-401B-91DF-F4F8CE25258B}">
      <dgm:prSet/>
      <dgm:spPr/>
      <dgm:t>
        <a:bodyPr/>
        <a:lstStyle/>
        <a:p>
          <a:endParaRPr lang="en-US" dirty="0"/>
        </a:p>
      </dgm:t>
    </dgm:pt>
    <dgm:pt modelId="{C5D1FA0E-B17D-45AF-A319-5B95602C9DE5}">
      <dgm:prSet phldrT="[Text]"/>
      <dgm:spPr/>
      <dgm:t>
        <a:bodyPr/>
        <a:lstStyle/>
        <a:p>
          <a:r>
            <a:rPr lang="en-US" dirty="0"/>
            <a:t>SO WHAT IS THE TRUTH?</a:t>
          </a:r>
        </a:p>
      </dgm:t>
    </dgm:pt>
    <dgm:pt modelId="{3CA80502-1A18-4F83-BFAD-CEF87DA10423}" type="parTrans" cxnId="{311A7D4D-8622-46F4-BC6F-E9B74466CDB0}">
      <dgm:prSet/>
      <dgm:spPr/>
      <dgm:t>
        <a:bodyPr/>
        <a:lstStyle/>
        <a:p>
          <a:endParaRPr lang="en-US"/>
        </a:p>
      </dgm:t>
    </dgm:pt>
    <dgm:pt modelId="{0DA077D3-326E-4C3C-9745-C9042FEF378C}" type="sibTrans" cxnId="{311A7D4D-8622-46F4-BC6F-E9B74466CDB0}">
      <dgm:prSet/>
      <dgm:spPr/>
      <dgm:t>
        <a:bodyPr/>
        <a:lstStyle/>
        <a:p>
          <a:endParaRPr lang="en-US"/>
        </a:p>
      </dgm:t>
    </dgm:pt>
    <dgm:pt modelId="{F8998ACC-7EE7-48D1-A5D5-FB45E104E38F}">
      <dgm:prSet phldrT="[Text]"/>
      <dgm:spPr/>
      <dgm:t>
        <a:bodyPr/>
        <a:lstStyle/>
        <a:p>
          <a:r>
            <a:rPr lang="en-US" dirty="0"/>
            <a:t>2008 – council denies ever intending to track exam grades</a:t>
          </a:r>
        </a:p>
      </dgm:t>
    </dgm:pt>
    <dgm:pt modelId="{A99E11FC-675A-480B-B054-4208641B1B1C}" type="sibTrans" cxnId="{249FAFB2-ADF0-43FD-8110-54A35DCF7759}">
      <dgm:prSet/>
      <dgm:spPr/>
      <dgm:t>
        <a:bodyPr/>
        <a:lstStyle/>
        <a:p>
          <a:endParaRPr lang="en-US" dirty="0"/>
        </a:p>
      </dgm:t>
    </dgm:pt>
    <dgm:pt modelId="{C3E78040-6BA4-4D41-9E5F-E6E94ADD38B9}" type="parTrans" cxnId="{249FAFB2-ADF0-43FD-8110-54A35DCF7759}">
      <dgm:prSet/>
      <dgm:spPr/>
      <dgm:t>
        <a:bodyPr/>
        <a:lstStyle/>
        <a:p>
          <a:endParaRPr lang="en-US"/>
        </a:p>
      </dgm:t>
    </dgm:pt>
    <dgm:pt modelId="{7AB61274-EA3B-4D7F-9AF3-AF533FE0797E}">
      <dgm:prSet phldrT="[Text]"/>
      <dgm:spPr/>
      <dgm:t>
        <a:bodyPr/>
        <a:lstStyle/>
        <a:p>
          <a:r>
            <a:rPr lang="en-US" dirty="0"/>
            <a:t>Termed a “trial” in media, and website, and parent information leaflets</a:t>
          </a:r>
        </a:p>
      </dgm:t>
    </dgm:pt>
    <dgm:pt modelId="{971D452A-E5CD-432D-B8E6-9F849A55A536}" type="parTrans" cxnId="{3E35410C-DC69-4CB4-98A9-08F2D7872459}">
      <dgm:prSet/>
      <dgm:spPr/>
      <dgm:t>
        <a:bodyPr/>
        <a:lstStyle/>
        <a:p>
          <a:endParaRPr lang="en-US"/>
        </a:p>
      </dgm:t>
    </dgm:pt>
    <dgm:pt modelId="{6F20BB3F-24A2-4B52-ACA3-91E83F79A5B6}" type="sibTrans" cxnId="{3E35410C-DC69-4CB4-98A9-08F2D7872459}">
      <dgm:prSet/>
      <dgm:spPr/>
      <dgm:t>
        <a:bodyPr/>
        <a:lstStyle/>
        <a:p>
          <a:endParaRPr lang="en-US" dirty="0"/>
        </a:p>
      </dgm:t>
    </dgm:pt>
    <dgm:pt modelId="{E6E613CB-A635-415F-9099-FC40D2C00E13}">
      <dgm:prSet phldrT="[Text]"/>
      <dgm:spPr/>
      <dgm:t>
        <a:bodyPr/>
        <a:lstStyle/>
        <a:p>
          <a:r>
            <a:rPr lang="en-US" dirty="0"/>
            <a:t>2008 – improvement rate of GCSE results falls</a:t>
          </a:r>
        </a:p>
      </dgm:t>
    </dgm:pt>
    <dgm:pt modelId="{4A1E1203-61D5-4170-99ED-AD202DE65CAA}" type="sibTrans" cxnId="{F10B3E30-86CD-4688-8599-E63194C90FF6}">
      <dgm:prSet/>
      <dgm:spPr/>
      <dgm:t>
        <a:bodyPr/>
        <a:lstStyle/>
        <a:p>
          <a:endParaRPr lang="en-US" dirty="0"/>
        </a:p>
      </dgm:t>
    </dgm:pt>
    <dgm:pt modelId="{6BB8A379-EA9C-41B2-8C4D-C09AF8DEDE21}" type="parTrans" cxnId="{F10B3E30-86CD-4688-8599-E63194C90FF6}">
      <dgm:prSet/>
      <dgm:spPr/>
      <dgm:t>
        <a:bodyPr/>
        <a:lstStyle/>
        <a:p>
          <a:endParaRPr lang="en-US"/>
        </a:p>
      </dgm:t>
    </dgm:pt>
    <dgm:pt modelId="{CEED645E-0CA2-42D3-9144-8891F2A36278}">
      <dgm:prSet phldrT="[Text]"/>
      <dgm:spPr/>
      <dgm:t>
        <a:bodyPr/>
        <a:lstStyle/>
        <a:p>
          <a:r>
            <a:rPr lang="en-US" dirty="0"/>
            <a:t>Refuse to provide data from their supposed studies</a:t>
          </a:r>
        </a:p>
      </dgm:t>
    </dgm:pt>
    <dgm:pt modelId="{DA7539FA-3D23-4106-B202-7E06A1D9FF6A}" type="parTrans" cxnId="{3BC7C98A-8C2F-4B2B-947D-71CC5FCA4E6A}">
      <dgm:prSet/>
      <dgm:spPr/>
      <dgm:t>
        <a:bodyPr/>
        <a:lstStyle/>
        <a:p>
          <a:endParaRPr lang="en-US"/>
        </a:p>
      </dgm:t>
    </dgm:pt>
    <dgm:pt modelId="{2E353145-3D9E-4970-8EF8-ED78D8E94ADD}" type="sibTrans" cxnId="{3BC7C98A-8C2F-4B2B-947D-71CC5FCA4E6A}">
      <dgm:prSet/>
      <dgm:spPr/>
      <dgm:t>
        <a:bodyPr/>
        <a:lstStyle/>
        <a:p>
          <a:endParaRPr lang="en-US"/>
        </a:p>
      </dgm:t>
    </dgm:pt>
    <dgm:pt modelId="{BEBA7BE5-73E0-499E-9AA4-11464F58F7E2}" type="pres">
      <dgm:prSet presAssocID="{9D80E39C-1ECC-4DC3-AA67-9DF959D284CD}" presName="Name0" presStyleCnt="0">
        <dgm:presLayoutVars>
          <dgm:dir/>
          <dgm:resizeHandles/>
        </dgm:presLayoutVars>
      </dgm:prSet>
      <dgm:spPr/>
    </dgm:pt>
    <dgm:pt modelId="{FEA19B1B-7F2C-4E70-9FCF-3AAD1D0D95C5}" type="pres">
      <dgm:prSet presAssocID="{7EBE1C47-F75E-47A2-BB6A-1FB7BF32E67B}" presName="compNode" presStyleCnt="0"/>
      <dgm:spPr/>
    </dgm:pt>
    <dgm:pt modelId="{A1B2F81B-8069-4BFD-97B9-2A780CC5B793}" type="pres">
      <dgm:prSet presAssocID="{7EBE1C47-F75E-47A2-BB6A-1FB7BF32E67B}" presName="dummyConnPt" presStyleCnt="0"/>
      <dgm:spPr/>
    </dgm:pt>
    <dgm:pt modelId="{4F1795FC-8584-46F8-B1C3-8EF628939CF9}" type="pres">
      <dgm:prSet presAssocID="{7EBE1C47-F75E-47A2-BB6A-1FB7BF32E67B}" presName="node" presStyleLbl="node1" presStyleIdx="0" presStyleCnt="7">
        <dgm:presLayoutVars>
          <dgm:bulletEnabled val="1"/>
        </dgm:presLayoutVars>
      </dgm:prSet>
      <dgm:spPr/>
    </dgm:pt>
    <dgm:pt modelId="{9374485F-240D-4379-9706-D84ABDFB0EDB}" type="pres">
      <dgm:prSet presAssocID="{8FBC13C3-FBEF-4080-8638-8BF7DFA3F760}" presName="sibTrans" presStyleLbl="bgSibTrans2D1" presStyleIdx="0" presStyleCnt="6"/>
      <dgm:spPr/>
    </dgm:pt>
    <dgm:pt modelId="{DD4342EA-7A3C-4178-AC28-D46FF41216D6}" type="pres">
      <dgm:prSet presAssocID="{7AB61274-EA3B-4D7F-9AF3-AF533FE0797E}" presName="compNode" presStyleCnt="0"/>
      <dgm:spPr/>
    </dgm:pt>
    <dgm:pt modelId="{6C580022-BF13-40A6-A505-6AD44713898C}" type="pres">
      <dgm:prSet presAssocID="{7AB61274-EA3B-4D7F-9AF3-AF533FE0797E}" presName="dummyConnPt" presStyleCnt="0"/>
      <dgm:spPr/>
    </dgm:pt>
    <dgm:pt modelId="{24518A71-76A1-4165-81F2-37219F92F464}" type="pres">
      <dgm:prSet presAssocID="{7AB61274-EA3B-4D7F-9AF3-AF533FE0797E}" presName="node" presStyleLbl="node1" presStyleIdx="1" presStyleCnt="7">
        <dgm:presLayoutVars>
          <dgm:bulletEnabled val="1"/>
        </dgm:presLayoutVars>
      </dgm:prSet>
      <dgm:spPr/>
    </dgm:pt>
    <dgm:pt modelId="{5413F048-79E2-4491-B886-6D06F13A7CBF}" type="pres">
      <dgm:prSet presAssocID="{6F20BB3F-24A2-4B52-ACA3-91E83F79A5B6}" presName="sibTrans" presStyleLbl="bgSibTrans2D1" presStyleIdx="1" presStyleCnt="6"/>
      <dgm:spPr/>
    </dgm:pt>
    <dgm:pt modelId="{7B57620E-C4BF-493F-8F6A-A0960C8419B6}" type="pres">
      <dgm:prSet presAssocID="{CEED645E-0CA2-42D3-9144-8891F2A36278}" presName="compNode" presStyleCnt="0"/>
      <dgm:spPr/>
    </dgm:pt>
    <dgm:pt modelId="{0E1A6B24-4741-48BB-894E-5DFE67B228D9}" type="pres">
      <dgm:prSet presAssocID="{CEED645E-0CA2-42D3-9144-8891F2A36278}" presName="dummyConnPt" presStyleCnt="0"/>
      <dgm:spPr/>
    </dgm:pt>
    <dgm:pt modelId="{DF31B910-E88D-402E-8BAD-B05EC48C162B}" type="pres">
      <dgm:prSet presAssocID="{CEED645E-0CA2-42D3-9144-8891F2A36278}" presName="node" presStyleLbl="node1" presStyleIdx="2" presStyleCnt="7">
        <dgm:presLayoutVars>
          <dgm:bulletEnabled val="1"/>
        </dgm:presLayoutVars>
      </dgm:prSet>
      <dgm:spPr/>
    </dgm:pt>
    <dgm:pt modelId="{2FE8D353-1DF0-48BD-A72B-BB0B22495274}" type="pres">
      <dgm:prSet presAssocID="{2E353145-3D9E-4970-8EF8-ED78D8E94ADD}" presName="sibTrans" presStyleLbl="bgSibTrans2D1" presStyleIdx="2" presStyleCnt="6"/>
      <dgm:spPr/>
    </dgm:pt>
    <dgm:pt modelId="{69613048-9B5B-4636-9312-07A93166272A}" type="pres">
      <dgm:prSet presAssocID="{E6E613CB-A635-415F-9099-FC40D2C00E13}" presName="compNode" presStyleCnt="0"/>
      <dgm:spPr/>
    </dgm:pt>
    <dgm:pt modelId="{FD469DB4-E323-464B-A814-9C066DBA466B}" type="pres">
      <dgm:prSet presAssocID="{E6E613CB-A635-415F-9099-FC40D2C00E13}" presName="dummyConnPt" presStyleCnt="0"/>
      <dgm:spPr/>
    </dgm:pt>
    <dgm:pt modelId="{A726A9B8-E923-43AA-8352-FF1AE453B7DE}" type="pres">
      <dgm:prSet presAssocID="{E6E613CB-A635-415F-9099-FC40D2C00E13}" presName="node" presStyleLbl="node1" presStyleIdx="3" presStyleCnt="7">
        <dgm:presLayoutVars>
          <dgm:bulletEnabled val="1"/>
        </dgm:presLayoutVars>
      </dgm:prSet>
      <dgm:spPr/>
    </dgm:pt>
    <dgm:pt modelId="{C19026D7-2B6D-4087-8058-016EE379F746}" type="pres">
      <dgm:prSet presAssocID="{4A1E1203-61D5-4170-99ED-AD202DE65CAA}" presName="sibTrans" presStyleLbl="bgSibTrans2D1" presStyleIdx="3" presStyleCnt="6"/>
      <dgm:spPr/>
    </dgm:pt>
    <dgm:pt modelId="{6E27356C-B5B5-4258-BD36-EE16092E77F8}" type="pres">
      <dgm:prSet presAssocID="{F8998ACC-7EE7-48D1-A5D5-FB45E104E38F}" presName="compNode" presStyleCnt="0"/>
      <dgm:spPr/>
    </dgm:pt>
    <dgm:pt modelId="{E737F5A9-63F6-46CE-9E45-CD5536FFB23F}" type="pres">
      <dgm:prSet presAssocID="{F8998ACC-7EE7-48D1-A5D5-FB45E104E38F}" presName="dummyConnPt" presStyleCnt="0"/>
      <dgm:spPr/>
    </dgm:pt>
    <dgm:pt modelId="{B4CBC522-A675-40C5-AA4F-EC2D91C2E20B}" type="pres">
      <dgm:prSet presAssocID="{F8998ACC-7EE7-48D1-A5D5-FB45E104E38F}" presName="node" presStyleLbl="node1" presStyleIdx="4" presStyleCnt="7">
        <dgm:presLayoutVars>
          <dgm:bulletEnabled val="1"/>
        </dgm:presLayoutVars>
      </dgm:prSet>
      <dgm:spPr/>
    </dgm:pt>
    <dgm:pt modelId="{A9D88A7D-A000-4E6D-B970-2F2A076CDB5A}" type="pres">
      <dgm:prSet presAssocID="{A99E11FC-675A-480B-B054-4208641B1B1C}" presName="sibTrans" presStyleLbl="bgSibTrans2D1" presStyleIdx="4" presStyleCnt="6"/>
      <dgm:spPr/>
    </dgm:pt>
    <dgm:pt modelId="{5E24A7F2-F7BC-481F-9D0A-D479286B96D5}" type="pres">
      <dgm:prSet presAssocID="{2F819EE2-0D68-456C-96B8-F22DE3ACFAFE}" presName="compNode" presStyleCnt="0"/>
      <dgm:spPr/>
    </dgm:pt>
    <dgm:pt modelId="{FF2C22A3-2E7E-4BAE-AE55-C195B63538C2}" type="pres">
      <dgm:prSet presAssocID="{2F819EE2-0D68-456C-96B8-F22DE3ACFAFE}" presName="dummyConnPt" presStyleCnt="0"/>
      <dgm:spPr/>
    </dgm:pt>
    <dgm:pt modelId="{3E3A9736-368C-4E58-9755-5E552A528BEB}" type="pres">
      <dgm:prSet presAssocID="{2F819EE2-0D68-456C-96B8-F22DE3ACFAFE}" presName="node" presStyleLbl="node1" presStyleIdx="5" presStyleCnt="7">
        <dgm:presLayoutVars>
          <dgm:bulletEnabled val="1"/>
        </dgm:presLayoutVars>
      </dgm:prSet>
      <dgm:spPr/>
    </dgm:pt>
    <dgm:pt modelId="{CF75ACFF-9781-47DA-BBB4-BCAED4DD4C1E}" type="pres">
      <dgm:prSet presAssocID="{7FF42EB2-1C34-4ADA-B83A-233B8F04B2B8}" presName="sibTrans" presStyleLbl="bgSibTrans2D1" presStyleIdx="5" presStyleCnt="6"/>
      <dgm:spPr/>
    </dgm:pt>
    <dgm:pt modelId="{ADF83DFD-F050-4EB0-A618-B7A060E4D7DC}" type="pres">
      <dgm:prSet presAssocID="{C5D1FA0E-B17D-45AF-A319-5B95602C9DE5}" presName="compNode" presStyleCnt="0"/>
      <dgm:spPr/>
    </dgm:pt>
    <dgm:pt modelId="{152CCA9F-2154-4BD8-9B54-4CE384EE45AF}" type="pres">
      <dgm:prSet presAssocID="{C5D1FA0E-B17D-45AF-A319-5B95602C9DE5}" presName="dummyConnPt" presStyleCnt="0"/>
      <dgm:spPr/>
    </dgm:pt>
    <dgm:pt modelId="{9B1D7826-FE57-49BE-BACE-EE567E674742}" type="pres">
      <dgm:prSet presAssocID="{C5D1FA0E-B17D-45AF-A319-5B95602C9DE5}" presName="node" presStyleLbl="node1" presStyleIdx="6" presStyleCnt="7">
        <dgm:presLayoutVars>
          <dgm:bulletEnabled val="1"/>
        </dgm:presLayoutVars>
      </dgm:prSet>
      <dgm:spPr/>
    </dgm:pt>
  </dgm:ptLst>
  <dgm:cxnLst>
    <dgm:cxn modelId="{EE075084-1C8B-4A86-8D5F-9E2D7A6406DC}" type="presOf" srcId="{9D80E39C-1ECC-4DC3-AA67-9DF959D284CD}" destId="{BEBA7BE5-73E0-499E-9AA4-11464F58F7E2}" srcOrd="0" destOrd="0" presId="urn:microsoft.com/office/officeart/2005/8/layout/bProcess4"/>
    <dgm:cxn modelId="{25EE33D6-2E37-4CCD-853E-FAFF7FB75E56}" type="presOf" srcId="{CEED645E-0CA2-42D3-9144-8891F2A36278}" destId="{DF31B910-E88D-402E-8BAD-B05EC48C162B}" srcOrd="0" destOrd="0" presId="urn:microsoft.com/office/officeart/2005/8/layout/bProcess4"/>
    <dgm:cxn modelId="{75DB35A1-AAC2-4654-B38A-0E036517E602}" type="presOf" srcId="{7FF42EB2-1C34-4ADA-B83A-233B8F04B2B8}" destId="{CF75ACFF-9781-47DA-BBB4-BCAED4DD4C1E}" srcOrd="0" destOrd="0" presId="urn:microsoft.com/office/officeart/2005/8/layout/bProcess4"/>
    <dgm:cxn modelId="{3BC7C98A-8C2F-4B2B-947D-71CC5FCA4E6A}" srcId="{9D80E39C-1ECC-4DC3-AA67-9DF959D284CD}" destId="{CEED645E-0CA2-42D3-9144-8891F2A36278}" srcOrd="2" destOrd="0" parTransId="{DA7539FA-3D23-4106-B202-7E06A1D9FF6A}" sibTransId="{2E353145-3D9E-4970-8EF8-ED78D8E94ADD}"/>
    <dgm:cxn modelId="{E3795DF3-15E6-401B-91DF-F4F8CE25258B}" srcId="{9D80E39C-1ECC-4DC3-AA67-9DF959D284CD}" destId="{2F819EE2-0D68-456C-96B8-F22DE3ACFAFE}" srcOrd="5" destOrd="0" parTransId="{8E6F4427-909F-4184-AD22-6F17816592B7}" sibTransId="{7FF42EB2-1C34-4ADA-B83A-233B8F04B2B8}"/>
    <dgm:cxn modelId="{9B64787E-B53C-4035-87FF-BA8C78E4FA28}" type="presOf" srcId="{2E353145-3D9E-4970-8EF8-ED78D8E94ADD}" destId="{2FE8D353-1DF0-48BD-A72B-BB0B22495274}" srcOrd="0" destOrd="0" presId="urn:microsoft.com/office/officeart/2005/8/layout/bProcess4"/>
    <dgm:cxn modelId="{3FD2A54A-877B-4CA8-994B-2C02A198A099}" type="presOf" srcId="{A99E11FC-675A-480B-B054-4208641B1B1C}" destId="{A9D88A7D-A000-4E6D-B970-2F2A076CDB5A}" srcOrd="0" destOrd="0" presId="urn:microsoft.com/office/officeart/2005/8/layout/bProcess4"/>
    <dgm:cxn modelId="{9DF6C3B7-E5E7-48CC-847E-DBC6BBF92B47}" type="presOf" srcId="{8FBC13C3-FBEF-4080-8638-8BF7DFA3F760}" destId="{9374485F-240D-4379-9706-D84ABDFB0EDB}" srcOrd="0" destOrd="0" presId="urn:microsoft.com/office/officeart/2005/8/layout/bProcess4"/>
    <dgm:cxn modelId="{3759F4CF-4F8E-439E-816F-E9C318B9CA38}" type="presOf" srcId="{2F819EE2-0D68-456C-96B8-F22DE3ACFAFE}" destId="{3E3A9736-368C-4E58-9755-5E552A528BEB}" srcOrd="0" destOrd="0" presId="urn:microsoft.com/office/officeart/2005/8/layout/bProcess4"/>
    <dgm:cxn modelId="{A8A63285-0E9F-4E70-937C-667AAC47105C}" type="presOf" srcId="{C5D1FA0E-B17D-45AF-A319-5B95602C9DE5}" destId="{9B1D7826-FE57-49BE-BACE-EE567E674742}" srcOrd="0" destOrd="0" presId="urn:microsoft.com/office/officeart/2005/8/layout/bProcess4"/>
    <dgm:cxn modelId="{3E35410C-DC69-4CB4-98A9-08F2D7872459}" srcId="{9D80E39C-1ECC-4DC3-AA67-9DF959D284CD}" destId="{7AB61274-EA3B-4D7F-9AF3-AF533FE0797E}" srcOrd="1" destOrd="0" parTransId="{971D452A-E5CD-432D-B8E6-9F849A55A536}" sibTransId="{6F20BB3F-24A2-4B52-ACA3-91E83F79A5B6}"/>
    <dgm:cxn modelId="{FA289794-119C-4B22-B042-4C8004FD60F8}" type="presOf" srcId="{E6E613CB-A635-415F-9099-FC40D2C00E13}" destId="{A726A9B8-E923-43AA-8352-FF1AE453B7DE}" srcOrd="0" destOrd="0" presId="urn:microsoft.com/office/officeart/2005/8/layout/bProcess4"/>
    <dgm:cxn modelId="{F251B036-34E0-4329-82F8-AFB19E17B0A5}" type="presOf" srcId="{7EBE1C47-F75E-47A2-BB6A-1FB7BF32E67B}" destId="{4F1795FC-8584-46F8-B1C3-8EF628939CF9}" srcOrd="0" destOrd="0" presId="urn:microsoft.com/office/officeart/2005/8/layout/bProcess4"/>
    <dgm:cxn modelId="{9BB12A47-270B-4FCD-8549-D8FD90F0985B}" type="presOf" srcId="{6F20BB3F-24A2-4B52-ACA3-91E83F79A5B6}" destId="{5413F048-79E2-4491-B886-6D06F13A7CBF}" srcOrd="0" destOrd="0" presId="urn:microsoft.com/office/officeart/2005/8/layout/bProcess4"/>
    <dgm:cxn modelId="{F10B3E30-86CD-4688-8599-E63194C90FF6}" srcId="{9D80E39C-1ECC-4DC3-AA67-9DF959D284CD}" destId="{E6E613CB-A635-415F-9099-FC40D2C00E13}" srcOrd="3" destOrd="0" parTransId="{6BB8A379-EA9C-41B2-8C4D-C09AF8DEDE21}" sibTransId="{4A1E1203-61D5-4170-99ED-AD202DE65CAA}"/>
    <dgm:cxn modelId="{249FAFB2-ADF0-43FD-8110-54A35DCF7759}" srcId="{9D80E39C-1ECC-4DC3-AA67-9DF959D284CD}" destId="{F8998ACC-7EE7-48D1-A5D5-FB45E104E38F}" srcOrd="4" destOrd="0" parTransId="{C3E78040-6BA4-4D41-9E5F-E6E94ADD38B9}" sibTransId="{A99E11FC-675A-480B-B054-4208641B1B1C}"/>
    <dgm:cxn modelId="{C2031E8A-CC6A-4031-98FE-C1E89197AC8B}" type="presOf" srcId="{4A1E1203-61D5-4170-99ED-AD202DE65CAA}" destId="{C19026D7-2B6D-4087-8058-016EE379F746}" srcOrd="0" destOrd="0" presId="urn:microsoft.com/office/officeart/2005/8/layout/bProcess4"/>
    <dgm:cxn modelId="{7BA94CDD-6948-4BD6-BD55-992F6F9F8E05}" srcId="{9D80E39C-1ECC-4DC3-AA67-9DF959D284CD}" destId="{7EBE1C47-F75E-47A2-BB6A-1FB7BF32E67B}" srcOrd="0" destOrd="0" parTransId="{6EF4C276-BABA-438B-9CCA-303A967141FB}" sibTransId="{8FBC13C3-FBEF-4080-8638-8BF7DFA3F760}"/>
    <dgm:cxn modelId="{D5F52B25-ABEC-4266-B692-0CD02937B911}" type="presOf" srcId="{F8998ACC-7EE7-48D1-A5D5-FB45E104E38F}" destId="{B4CBC522-A675-40C5-AA4F-EC2D91C2E20B}" srcOrd="0" destOrd="0" presId="urn:microsoft.com/office/officeart/2005/8/layout/bProcess4"/>
    <dgm:cxn modelId="{311A7D4D-8622-46F4-BC6F-E9B74466CDB0}" srcId="{9D80E39C-1ECC-4DC3-AA67-9DF959D284CD}" destId="{C5D1FA0E-B17D-45AF-A319-5B95602C9DE5}" srcOrd="6" destOrd="0" parTransId="{3CA80502-1A18-4F83-BFAD-CEF87DA10423}" sibTransId="{0DA077D3-326E-4C3C-9745-C9042FEF378C}"/>
    <dgm:cxn modelId="{6028AE20-C2A8-4E8C-B5A1-86745C750503}" type="presOf" srcId="{7AB61274-EA3B-4D7F-9AF3-AF533FE0797E}" destId="{24518A71-76A1-4165-81F2-37219F92F464}" srcOrd="0" destOrd="0" presId="urn:microsoft.com/office/officeart/2005/8/layout/bProcess4"/>
    <dgm:cxn modelId="{CEA9F8D8-787A-4AC0-98CF-6DEE9DF8CF3E}" type="presParOf" srcId="{BEBA7BE5-73E0-499E-9AA4-11464F58F7E2}" destId="{FEA19B1B-7F2C-4E70-9FCF-3AAD1D0D95C5}" srcOrd="0" destOrd="0" presId="urn:microsoft.com/office/officeart/2005/8/layout/bProcess4"/>
    <dgm:cxn modelId="{47728E78-49CE-470C-A34D-A403E7D1326B}" type="presParOf" srcId="{FEA19B1B-7F2C-4E70-9FCF-3AAD1D0D95C5}" destId="{A1B2F81B-8069-4BFD-97B9-2A780CC5B793}" srcOrd="0" destOrd="0" presId="urn:microsoft.com/office/officeart/2005/8/layout/bProcess4"/>
    <dgm:cxn modelId="{1B98F501-C042-419E-A6ED-163EBE35F409}" type="presParOf" srcId="{FEA19B1B-7F2C-4E70-9FCF-3AAD1D0D95C5}" destId="{4F1795FC-8584-46F8-B1C3-8EF628939CF9}" srcOrd="1" destOrd="0" presId="urn:microsoft.com/office/officeart/2005/8/layout/bProcess4"/>
    <dgm:cxn modelId="{E4131987-A5DD-498F-89A9-C1E335921FAF}" type="presParOf" srcId="{BEBA7BE5-73E0-499E-9AA4-11464F58F7E2}" destId="{9374485F-240D-4379-9706-D84ABDFB0EDB}" srcOrd="1" destOrd="0" presId="urn:microsoft.com/office/officeart/2005/8/layout/bProcess4"/>
    <dgm:cxn modelId="{04A433E3-DD65-4897-899E-A59413BC3EE2}" type="presParOf" srcId="{BEBA7BE5-73E0-499E-9AA4-11464F58F7E2}" destId="{DD4342EA-7A3C-4178-AC28-D46FF41216D6}" srcOrd="2" destOrd="0" presId="urn:microsoft.com/office/officeart/2005/8/layout/bProcess4"/>
    <dgm:cxn modelId="{DE965321-19E5-46CB-B833-E12C68E6B369}" type="presParOf" srcId="{DD4342EA-7A3C-4178-AC28-D46FF41216D6}" destId="{6C580022-BF13-40A6-A505-6AD44713898C}" srcOrd="0" destOrd="0" presId="urn:microsoft.com/office/officeart/2005/8/layout/bProcess4"/>
    <dgm:cxn modelId="{025E56B3-8326-4017-8529-F0C738C703BB}" type="presParOf" srcId="{DD4342EA-7A3C-4178-AC28-D46FF41216D6}" destId="{24518A71-76A1-4165-81F2-37219F92F464}" srcOrd="1" destOrd="0" presId="urn:microsoft.com/office/officeart/2005/8/layout/bProcess4"/>
    <dgm:cxn modelId="{BC5A86B7-1A2D-4CA8-8425-29D4B6A4F289}" type="presParOf" srcId="{BEBA7BE5-73E0-499E-9AA4-11464F58F7E2}" destId="{5413F048-79E2-4491-B886-6D06F13A7CBF}" srcOrd="3" destOrd="0" presId="urn:microsoft.com/office/officeart/2005/8/layout/bProcess4"/>
    <dgm:cxn modelId="{B8C55F02-4C00-4365-B11E-F6AD44D52192}" type="presParOf" srcId="{BEBA7BE5-73E0-499E-9AA4-11464F58F7E2}" destId="{7B57620E-C4BF-493F-8F6A-A0960C8419B6}" srcOrd="4" destOrd="0" presId="urn:microsoft.com/office/officeart/2005/8/layout/bProcess4"/>
    <dgm:cxn modelId="{153FA2E1-B790-40EF-8AB1-576E84A56C6A}" type="presParOf" srcId="{7B57620E-C4BF-493F-8F6A-A0960C8419B6}" destId="{0E1A6B24-4741-48BB-894E-5DFE67B228D9}" srcOrd="0" destOrd="0" presId="urn:microsoft.com/office/officeart/2005/8/layout/bProcess4"/>
    <dgm:cxn modelId="{EE1B5DEB-D63F-4782-B677-0BD1045FCE82}" type="presParOf" srcId="{7B57620E-C4BF-493F-8F6A-A0960C8419B6}" destId="{DF31B910-E88D-402E-8BAD-B05EC48C162B}" srcOrd="1" destOrd="0" presId="urn:microsoft.com/office/officeart/2005/8/layout/bProcess4"/>
    <dgm:cxn modelId="{BA756545-14F2-4D42-90D8-019AE75BEAEC}" type="presParOf" srcId="{BEBA7BE5-73E0-499E-9AA4-11464F58F7E2}" destId="{2FE8D353-1DF0-48BD-A72B-BB0B22495274}" srcOrd="5" destOrd="0" presId="urn:microsoft.com/office/officeart/2005/8/layout/bProcess4"/>
    <dgm:cxn modelId="{517A41E9-24C6-446E-ABA3-BCFBAC810EAE}" type="presParOf" srcId="{BEBA7BE5-73E0-499E-9AA4-11464F58F7E2}" destId="{69613048-9B5B-4636-9312-07A93166272A}" srcOrd="6" destOrd="0" presId="urn:microsoft.com/office/officeart/2005/8/layout/bProcess4"/>
    <dgm:cxn modelId="{0612B7B5-8373-4240-BDFC-C7C88EBEC21E}" type="presParOf" srcId="{69613048-9B5B-4636-9312-07A93166272A}" destId="{FD469DB4-E323-464B-A814-9C066DBA466B}" srcOrd="0" destOrd="0" presId="urn:microsoft.com/office/officeart/2005/8/layout/bProcess4"/>
    <dgm:cxn modelId="{18687604-D72A-4B19-AF4F-15921499791B}" type="presParOf" srcId="{69613048-9B5B-4636-9312-07A93166272A}" destId="{A726A9B8-E923-43AA-8352-FF1AE453B7DE}" srcOrd="1" destOrd="0" presId="urn:microsoft.com/office/officeart/2005/8/layout/bProcess4"/>
    <dgm:cxn modelId="{A3554EF0-B90F-49E3-8257-4EE988A359CF}" type="presParOf" srcId="{BEBA7BE5-73E0-499E-9AA4-11464F58F7E2}" destId="{C19026D7-2B6D-4087-8058-016EE379F746}" srcOrd="7" destOrd="0" presId="urn:microsoft.com/office/officeart/2005/8/layout/bProcess4"/>
    <dgm:cxn modelId="{D425480E-9437-417F-B2E6-A99659FCA68F}" type="presParOf" srcId="{BEBA7BE5-73E0-499E-9AA4-11464F58F7E2}" destId="{6E27356C-B5B5-4258-BD36-EE16092E77F8}" srcOrd="8" destOrd="0" presId="urn:microsoft.com/office/officeart/2005/8/layout/bProcess4"/>
    <dgm:cxn modelId="{E7306624-7FF5-4DA3-A31C-C6D6EB155673}" type="presParOf" srcId="{6E27356C-B5B5-4258-BD36-EE16092E77F8}" destId="{E737F5A9-63F6-46CE-9E45-CD5536FFB23F}" srcOrd="0" destOrd="0" presId="urn:microsoft.com/office/officeart/2005/8/layout/bProcess4"/>
    <dgm:cxn modelId="{BA240D5D-B8A5-452D-B613-D413A0DF1126}" type="presParOf" srcId="{6E27356C-B5B5-4258-BD36-EE16092E77F8}" destId="{B4CBC522-A675-40C5-AA4F-EC2D91C2E20B}" srcOrd="1" destOrd="0" presId="urn:microsoft.com/office/officeart/2005/8/layout/bProcess4"/>
    <dgm:cxn modelId="{19D2DD53-9127-4788-9E1F-11B99F3F6261}" type="presParOf" srcId="{BEBA7BE5-73E0-499E-9AA4-11464F58F7E2}" destId="{A9D88A7D-A000-4E6D-B970-2F2A076CDB5A}" srcOrd="9" destOrd="0" presId="urn:microsoft.com/office/officeart/2005/8/layout/bProcess4"/>
    <dgm:cxn modelId="{8E396C9A-35B1-4B89-BCA1-04C788D53B9B}" type="presParOf" srcId="{BEBA7BE5-73E0-499E-9AA4-11464F58F7E2}" destId="{5E24A7F2-F7BC-481F-9D0A-D479286B96D5}" srcOrd="10" destOrd="0" presId="urn:microsoft.com/office/officeart/2005/8/layout/bProcess4"/>
    <dgm:cxn modelId="{04B9D04A-52E5-4C11-B456-36F327AF8622}" type="presParOf" srcId="{5E24A7F2-F7BC-481F-9D0A-D479286B96D5}" destId="{FF2C22A3-2E7E-4BAE-AE55-C195B63538C2}" srcOrd="0" destOrd="0" presId="urn:microsoft.com/office/officeart/2005/8/layout/bProcess4"/>
    <dgm:cxn modelId="{E8791093-E45D-402D-810D-A4CF065E5B7C}" type="presParOf" srcId="{5E24A7F2-F7BC-481F-9D0A-D479286B96D5}" destId="{3E3A9736-368C-4E58-9755-5E552A528BEB}" srcOrd="1" destOrd="0" presId="urn:microsoft.com/office/officeart/2005/8/layout/bProcess4"/>
    <dgm:cxn modelId="{9BFACA2F-AC64-4BD4-97E7-9234D7907925}" type="presParOf" srcId="{BEBA7BE5-73E0-499E-9AA4-11464F58F7E2}" destId="{CF75ACFF-9781-47DA-BBB4-BCAED4DD4C1E}" srcOrd="11" destOrd="0" presId="urn:microsoft.com/office/officeart/2005/8/layout/bProcess4"/>
    <dgm:cxn modelId="{05AD8052-BB02-4ADC-9E70-8F52B9108BA5}" type="presParOf" srcId="{BEBA7BE5-73E0-499E-9AA4-11464F58F7E2}" destId="{ADF83DFD-F050-4EB0-A618-B7A060E4D7DC}" srcOrd="12" destOrd="0" presId="urn:microsoft.com/office/officeart/2005/8/layout/bProcess4"/>
    <dgm:cxn modelId="{A3316AF3-4797-49AD-B628-FCA2F38518A4}" type="presParOf" srcId="{ADF83DFD-F050-4EB0-A618-B7A060E4D7DC}" destId="{152CCA9F-2154-4BD8-9B54-4CE384EE45AF}" srcOrd="0" destOrd="0" presId="urn:microsoft.com/office/officeart/2005/8/layout/bProcess4"/>
    <dgm:cxn modelId="{D7EC8038-92A8-4327-9D61-C6D2F277BD9D}" type="presParOf" srcId="{ADF83DFD-F050-4EB0-A618-B7A060E4D7DC}" destId="{9B1D7826-FE57-49BE-BACE-EE567E67474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884FC0-AF37-4735-A280-8E531331124F}" type="doc">
      <dgm:prSet loTypeId="urn:microsoft.com/office/officeart/2008/layout/HexagonCluster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00D589-1481-4ACF-AFA6-84220BC011BA}">
      <dgm:prSet phldrT="[Text]"/>
      <dgm:spPr/>
      <dgm:t>
        <a:bodyPr/>
        <a:lstStyle/>
        <a:p>
          <a:r>
            <a:rPr lang="en-US" dirty="0"/>
            <a:t>Media journalists</a:t>
          </a:r>
        </a:p>
      </dgm:t>
    </dgm:pt>
    <dgm:pt modelId="{29EFEBAD-FF77-4E18-A7FF-48AD128F6BF9}" type="parTrans" cxnId="{20988005-4908-47A0-A5E4-AABBAB2B4EE5}">
      <dgm:prSet/>
      <dgm:spPr/>
      <dgm:t>
        <a:bodyPr/>
        <a:lstStyle/>
        <a:p>
          <a:endParaRPr lang="en-US"/>
        </a:p>
      </dgm:t>
    </dgm:pt>
    <dgm:pt modelId="{6CD3D8FC-02E8-4097-AC82-01C6B27B8953}" type="sibTrans" cxnId="{20988005-4908-47A0-A5E4-AABBAB2B4EE5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US"/>
        </a:p>
      </dgm:t>
    </dgm:pt>
    <dgm:pt modelId="{F09FDF8D-8FBA-4D69-A4ED-453CB5A3F447}">
      <dgm:prSet phldrT="[Text]"/>
      <dgm:spPr/>
      <dgm:t>
        <a:bodyPr/>
        <a:lstStyle/>
        <a:p>
          <a:r>
            <a:rPr lang="en-US" dirty="0"/>
            <a:t>Government </a:t>
          </a:r>
        </a:p>
      </dgm:t>
    </dgm:pt>
    <dgm:pt modelId="{B3E6EC12-2C29-44BC-8939-0FFB71246A66}" type="parTrans" cxnId="{F23EF596-2E96-4405-B25E-3374E2645E76}">
      <dgm:prSet/>
      <dgm:spPr/>
      <dgm:t>
        <a:bodyPr/>
        <a:lstStyle/>
        <a:p>
          <a:endParaRPr lang="en-US"/>
        </a:p>
      </dgm:t>
    </dgm:pt>
    <dgm:pt modelId="{7779C058-21EE-49FE-B133-9C9BDF180D58}" type="sibTrans" cxnId="{F23EF596-2E96-4405-B25E-3374E2645E76}">
      <dgm:prSet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45" t="22871" r="-2031" b="25141"/>
          </a:stretch>
        </a:blipFill>
      </dgm:spPr>
      <dgm:t>
        <a:bodyPr/>
        <a:lstStyle/>
        <a:p>
          <a:endParaRPr lang="en-US"/>
        </a:p>
      </dgm:t>
    </dgm:pt>
    <dgm:pt modelId="{C3A7C54A-4298-489E-B9C1-F42060D2A013}">
      <dgm:prSet phldrT="[Text]"/>
      <dgm:spPr/>
      <dgm:t>
        <a:bodyPr/>
        <a:lstStyle/>
        <a:p>
          <a:r>
            <a:rPr lang="en-US" dirty="0"/>
            <a:t>Big Pharma</a:t>
          </a:r>
        </a:p>
      </dgm:t>
    </dgm:pt>
    <dgm:pt modelId="{F687834E-BA26-4717-A17A-7D4065EDAD14}" type="parTrans" cxnId="{E747AC46-E0C2-4F41-9FE8-1A54C8FE9E76}">
      <dgm:prSet/>
      <dgm:spPr/>
      <dgm:t>
        <a:bodyPr/>
        <a:lstStyle/>
        <a:p>
          <a:endParaRPr lang="en-US"/>
        </a:p>
      </dgm:t>
    </dgm:pt>
    <dgm:pt modelId="{A870C717-D18E-4329-9E28-B54549A09226}" type="sibTrans" cxnId="{E747AC46-E0C2-4F41-9FE8-1A54C8FE9E76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US"/>
        </a:p>
      </dgm:t>
    </dgm:pt>
    <dgm:pt modelId="{95F87E33-CC4C-42C5-AC63-E7E4698700AE}" type="pres">
      <dgm:prSet presAssocID="{9D884FC0-AF37-4735-A280-8E531331124F}" presName="Name0" presStyleCnt="0">
        <dgm:presLayoutVars>
          <dgm:chMax val="21"/>
          <dgm:chPref val="21"/>
        </dgm:presLayoutVars>
      </dgm:prSet>
      <dgm:spPr/>
    </dgm:pt>
    <dgm:pt modelId="{C4061C69-50D6-4C69-A440-E3A2F814BC6F}" type="pres">
      <dgm:prSet presAssocID="{C100D589-1481-4ACF-AFA6-84220BC011BA}" presName="text1" presStyleCnt="0"/>
      <dgm:spPr/>
    </dgm:pt>
    <dgm:pt modelId="{60A3A9E6-ED8B-4BA6-8764-8E554B6F0060}" type="pres">
      <dgm:prSet presAssocID="{C100D589-1481-4ACF-AFA6-84220BC011BA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7871167-FCEA-40D7-B43B-78FFEAD1A32A}" type="pres">
      <dgm:prSet presAssocID="{C100D589-1481-4ACF-AFA6-84220BC011BA}" presName="textaccent1" presStyleCnt="0"/>
      <dgm:spPr/>
    </dgm:pt>
    <dgm:pt modelId="{2210CBAE-602D-4A1F-8867-CE0180A71CD8}" type="pres">
      <dgm:prSet presAssocID="{C100D589-1481-4ACF-AFA6-84220BC011BA}" presName="accentRepeatNode" presStyleLbl="solidAlignAcc1" presStyleIdx="0" presStyleCnt="6"/>
      <dgm:spPr/>
    </dgm:pt>
    <dgm:pt modelId="{D591D910-259C-45B9-B652-E11BA3EA33BB}" type="pres">
      <dgm:prSet presAssocID="{6CD3D8FC-02E8-4097-AC82-01C6B27B8953}" presName="image1" presStyleCnt="0"/>
      <dgm:spPr/>
    </dgm:pt>
    <dgm:pt modelId="{A49175EC-045C-4142-996B-BC834CA5EB2C}" type="pres">
      <dgm:prSet presAssocID="{6CD3D8FC-02E8-4097-AC82-01C6B27B8953}" presName="imageRepeatNode" presStyleLbl="alignAcc1" presStyleIdx="0" presStyleCnt="3"/>
      <dgm:spPr/>
    </dgm:pt>
    <dgm:pt modelId="{223ADDE9-148E-4BB6-BDA6-82AA69600FBA}" type="pres">
      <dgm:prSet presAssocID="{6CD3D8FC-02E8-4097-AC82-01C6B27B8953}" presName="imageaccent1" presStyleCnt="0"/>
      <dgm:spPr/>
    </dgm:pt>
    <dgm:pt modelId="{F888A226-472F-4F1E-9D59-F4A1C0A28CFE}" type="pres">
      <dgm:prSet presAssocID="{6CD3D8FC-02E8-4097-AC82-01C6B27B8953}" presName="accentRepeatNode" presStyleLbl="solidAlignAcc1" presStyleIdx="1" presStyleCnt="6"/>
      <dgm:spPr/>
    </dgm:pt>
    <dgm:pt modelId="{94FAFB2D-446D-40FE-8796-11A672A1419F}" type="pres">
      <dgm:prSet presAssocID="{F09FDF8D-8FBA-4D69-A4ED-453CB5A3F447}" presName="text2" presStyleCnt="0"/>
      <dgm:spPr/>
    </dgm:pt>
    <dgm:pt modelId="{FF6DC108-D259-4A14-986E-9534F0EB88AD}" type="pres">
      <dgm:prSet presAssocID="{F09FDF8D-8FBA-4D69-A4ED-453CB5A3F44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4304637-37CB-4BC7-B3BD-7E0ED96A9C25}" type="pres">
      <dgm:prSet presAssocID="{F09FDF8D-8FBA-4D69-A4ED-453CB5A3F447}" presName="textaccent2" presStyleCnt="0"/>
      <dgm:spPr/>
    </dgm:pt>
    <dgm:pt modelId="{FAA2030F-6FF3-4221-8E4B-2F7FE7CD73D2}" type="pres">
      <dgm:prSet presAssocID="{F09FDF8D-8FBA-4D69-A4ED-453CB5A3F447}" presName="accentRepeatNode" presStyleLbl="solidAlignAcc1" presStyleIdx="2" presStyleCnt="6"/>
      <dgm:spPr/>
    </dgm:pt>
    <dgm:pt modelId="{D42E0EB4-B1ED-49FC-AE05-43B78E060F2B}" type="pres">
      <dgm:prSet presAssocID="{7779C058-21EE-49FE-B133-9C9BDF180D58}" presName="image2" presStyleCnt="0"/>
      <dgm:spPr/>
    </dgm:pt>
    <dgm:pt modelId="{6DCC3989-F2C8-480D-8B77-7169DD4B9D12}" type="pres">
      <dgm:prSet presAssocID="{7779C058-21EE-49FE-B133-9C9BDF180D58}" presName="imageRepeatNode" presStyleLbl="alignAcc1" presStyleIdx="1" presStyleCnt="3"/>
      <dgm:spPr/>
    </dgm:pt>
    <dgm:pt modelId="{55579D9F-A53E-4962-BE76-D2A7183A3B14}" type="pres">
      <dgm:prSet presAssocID="{7779C058-21EE-49FE-B133-9C9BDF180D58}" presName="imageaccent2" presStyleCnt="0"/>
      <dgm:spPr/>
    </dgm:pt>
    <dgm:pt modelId="{762B9189-4E77-4D0E-8CE4-D154D1C90203}" type="pres">
      <dgm:prSet presAssocID="{7779C058-21EE-49FE-B133-9C9BDF180D58}" presName="accentRepeatNode" presStyleLbl="solidAlignAcc1" presStyleIdx="3" presStyleCnt="6"/>
      <dgm:spPr/>
    </dgm:pt>
    <dgm:pt modelId="{06E31497-7D05-4229-97D7-92EB15525B49}" type="pres">
      <dgm:prSet presAssocID="{C3A7C54A-4298-489E-B9C1-F42060D2A013}" presName="text3" presStyleCnt="0"/>
      <dgm:spPr/>
    </dgm:pt>
    <dgm:pt modelId="{A928FFD3-E0E2-4F66-BFFF-D5C01869FD85}" type="pres">
      <dgm:prSet presAssocID="{C3A7C54A-4298-489E-B9C1-F42060D2A013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A0480D0-C558-4DC6-9A10-455622B5DE43}" type="pres">
      <dgm:prSet presAssocID="{C3A7C54A-4298-489E-B9C1-F42060D2A013}" presName="textaccent3" presStyleCnt="0"/>
      <dgm:spPr/>
    </dgm:pt>
    <dgm:pt modelId="{4A45585E-00DB-4AD9-AEBB-6A47E991B3D1}" type="pres">
      <dgm:prSet presAssocID="{C3A7C54A-4298-489E-B9C1-F42060D2A013}" presName="accentRepeatNode" presStyleLbl="solidAlignAcc1" presStyleIdx="4" presStyleCnt="6"/>
      <dgm:spPr/>
    </dgm:pt>
    <dgm:pt modelId="{58B49CFB-F698-4D7B-8219-63BCC6D34340}" type="pres">
      <dgm:prSet presAssocID="{A870C717-D18E-4329-9E28-B54549A09226}" presName="image3" presStyleCnt="0"/>
      <dgm:spPr/>
    </dgm:pt>
    <dgm:pt modelId="{D7433287-2C05-4207-A757-90A976E095D6}" type="pres">
      <dgm:prSet presAssocID="{A870C717-D18E-4329-9E28-B54549A09226}" presName="imageRepeatNode" presStyleLbl="alignAcc1" presStyleIdx="2" presStyleCnt="3"/>
      <dgm:spPr/>
    </dgm:pt>
    <dgm:pt modelId="{53BD6409-8999-4AA6-B5B5-73CF5E136902}" type="pres">
      <dgm:prSet presAssocID="{A870C717-D18E-4329-9E28-B54549A09226}" presName="imageaccent3" presStyleCnt="0"/>
      <dgm:spPr/>
    </dgm:pt>
    <dgm:pt modelId="{34343FB1-05AA-40FA-8029-65FFD35578B3}" type="pres">
      <dgm:prSet presAssocID="{A870C717-D18E-4329-9E28-B54549A09226}" presName="accentRepeatNode" presStyleLbl="solidAlignAcc1" presStyleIdx="5" presStyleCnt="6"/>
      <dgm:spPr/>
    </dgm:pt>
  </dgm:ptLst>
  <dgm:cxnLst>
    <dgm:cxn modelId="{E5540A90-88C2-4EF8-B557-1F6F7FF42EDA}" type="presOf" srcId="{F09FDF8D-8FBA-4D69-A4ED-453CB5A3F447}" destId="{FF6DC108-D259-4A14-986E-9534F0EB88AD}" srcOrd="0" destOrd="0" presId="urn:microsoft.com/office/officeart/2008/layout/HexagonCluster"/>
    <dgm:cxn modelId="{C487A6CE-6CD4-4861-B708-85DF507BDC10}" type="presOf" srcId="{C100D589-1481-4ACF-AFA6-84220BC011BA}" destId="{60A3A9E6-ED8B-4BA6-8764-8E554B6F0060}" srcOrd="0" destOrd="0" presId="urn:microsoft.com/office/officeart/2008/layout/HexagonCluster"/>
    <dgm:cxn modelId="{E747AC46-E0C2-4F41-9FE8-1A54C8FE9E76}" srcId="{9D884FC0-AF37-4735-A280-8E531331124F}" destId="{C3A7C54A-4298-489E-B9C1-F42060D2A013}" srcOrd="2" destOrd="0" parTransId="{F687834E-BA26-4717-A17A-7D4065EDAD14}" sibTransId="{A870C717-D18E-4329-9E28-B54549A09226}"/>
    <dgm:cxn modelId="{20988005-4908-47A0-A5E4-AABBAB2B4EE5}" srcId="{9D884FC0-AF37-4735-A280-8E531331124F}" destId="{C100D589-1481-4ACF-AFA6-84220BC011BA}" srcOrd="0" destOrd="0" parTransId="{29EFEBAD-FF77-4E18-A7FF-48AD128F6BF9}" sibTransId="{6CD3D8FC-02E8-4097-AC82-01C6B27B8953}"/>
    <dgm:cxn modelId="{636C7E9B-A4DF-49C3-8DF7-49AD9EC864FA}" type="presOf" srcId="{C3A7C54A-4298-489E-B9C1-F42060D2A013}" destId="{A928FFD3-E0E2-4F66-BFFF-D5C01869FD85}" srcOrd="0" destOrd="0" presId="urn:microsoft.com/office/officeart/2008/layout/HexagonCluster"/>
    <dgm:cxn modelId="{E5B02DF7-55E6-4258-A398-5779BCC03E25}" type="presOf" srcId="{A870C717-D18E-4329-9E28-B54549A09226}" destId="{D7433287-2C05-4207-A757-90A976E095D6}" srcOrd="0" destOrd="0" presId="urn:microsoft.com/office/officeart/2008/layout/HexagonCluster"/>
    <dgm:cxn modelId="{F23EF596-2E96-4405-B25E-3374E2645E76}" srcId="{9D884FC0-AF37-4735-A280-8E531331124F}" destId="{F09FDF8D-8FBA-4D69-A4ED-453CB5A3F447}" srcOrd="1" destOrd="0" parTransId="{B3E6EC12-2C29-44BC-8939-0FFB71246A66}" sibTransId="{7779C058-21EE-49FE-B133-9C9BDF180D58}"/>
    <dgm:cxn modelId="{A353AE6E-3B85-4E09-8E8F-D4187BAA7E23}" type="presOf" srcId="{9D884FC0-AF37-4735-A280-8E531331124F}" destId="{95F87E33-CC4C-42C5-AC63-E7E4698700AE}" srcOrd="0" destOrd="0" presId="urn:microsoft.com/office/officeart/2008/layout/HexagonCluster"/>
    <dgm:cxn modelId="{10E5FB62-910D-47FD-AC7F-316893758438}" type="presOf" srcId="{6CD3D8FC-02E8-4097-AC82-01C6B27B8953}" destId="{A49175EC-045C-4142-996B-BC834CA5EB2C}" srcOrd="0" destOrd="0" presId="urn:microsoft.com/office/officeart/2008/layout/HexagonCluster"/>
    <dgm:cxn modelId="{C6D496D9-4C55-48E1-A07A-7F6CE0621CD5}" type="presOf" srcId="{7779C058-21EE-49FE-B133-9C9BDF180D58}" destId="{6DCC3989-F2C8-480D-8B77-7169DD4B9D12}" srcOrd="0" destOrd="0" presId="urn:microsoft.com/office/officeart/2008/layout/HexagonCluster"/>
    <dgm:cxn modelId="{5FD8E539-ED6B-418F-A64D-0FDFCE449909}" type="presParOf" srcId="{95F87E33-CC4C-42C5-AC63-E7E4698700AE}" destId="{C4061C69-50D6-4C69-A440-E3A2F814BC6F}" srcOrd="0" destOrd="0" presId="urn:microsoft.com/office/officeart/2008/layout/HexagonCluster"/>
    <dgm:cxn modelId="{CF280C8D-8700-4BBE-BE0D-C7687C5A2874}" type="presParOf" srcId="{C4061C69-50D6-4C69-A440-E3A2F814BC6F}" destId="{60A3A9E6-ED8B-4BA6-8764-8E554B6F0060}" srcOrd="0" destOrd="0" presId="urn:microsoft.com/office/officeart/2008/layout/HexagonCluster"/>
    <dgm:cxn modelId="{A074BCF9-8781-4946-849F-4351877FBE3E}" type="presParOf" srcId="{95F87E33-CC4C-42C5-AC63-E7E4698700AE}" destId="{27871167-FCEA-40D7-B43B-78FFEAD1A32A}" srcOrd="1" destOrd="0" presId="urn:microsoft.com/office/officeart/2008/layout/HexagonCluster"/>
    <dgm:cxn modelId="{8E2D24EE-8406-4EAF-B4FF-D45B851B61E6}" type="presParOf" srcId="{27871167-FCEA-40D7-B43B-78FFEAD1A32A}" destId="{2210CBAE-602D-4A1F-8867-CE0180A71CD8}" srcOrd="0" destOrd="0" presId="urn:microsoft.com/office/officeart/2008/layout/HexagonCluster"/>
    <dgm:cxn modelId="{CE0A9D37-BBA3-44E8-A8E6-9CEE3777B3D8}" type="presParOf" srcId="{95F87E33-CC4C-42C5-AC63-E7E4698700AE}" destId="{D591D910-259C-45B9-B652-E11BA3EA33BB}" srcOrd="2" destOrd="0" presId="urn:microsoft.com/office/officeart/2008/layout/HexagonCluster"/>
    <dgm:cxn modelId="{C7ED65F7-C46E-4686-9E37-6F47E045915C}" type="presParOf" srcId="{D591D910-259C-45B9-B652-E11BA3EA33BB}" destId="{A49175EC-045C-4142-996B-BC834CA5EB2C}" srcOrd="0" destOrd="0" presId="urn:microsoft.com/office/officeart/2008/layout/HexagonCluster"/>
    <dgm:cxn modelId="{EFFF9DC7-91AF-4438-B14F-AAE6C0D557AC}" type="presParOf" srcId="{95F87E33-CC4C-42C5-AC63-E7E4698700AE}" destId="{223ADDE9-148E-4BB6-BDA6-82AA69600FBA}" srcOrd="3" destOrd="0" presId="urn:microsoft.com/office/officeart/2008/layout/HexagonCluster"/>
    <dgm:cxn modelId="{4B7EB9C3-AE99-4538-A24D-D67F075F23D9}" type="presParOf" srcId="{223ADDE9-148E-4BB6-BDA6-82AA69600FBA}" destId="{F888A226-472F-4F1E-9D59-F4A1C0A28CFE}" srcOrd="0" destOrd="0" presId="urn:microsoft.com/office/officeart/2008/layout/HexagonCluster"/>
    <dgm:cxn modelId="{9E12B5A6-621B-4923-850C-DEA1CA68004E}" type="presParOf" srcId="{95F87E33-CC4C-42C5-AC63-E7E4698700AE}" destId="{94FAFB2D-446D-40FE-8796-11A672A1419F}" srcOrd="4" destOrd="0" presId="urn:microsoft.com/office/officeart/2008/layout/HexagonCluster"/>
    <dgm:cxn modelId="{E98F1D3F-D2BD-45FF-9FF8-A0EBE08EA579}" type="presParOf" srcId="{94FAFB2D-446D-40FE-8796-11A672A1419F}" destId="{FF6DC108-D259-4A14-986E-9534F0EB88AD}" srcOrd="0" destOrd="0" presId="urn:microsoft.com/office/officeart/2008/layout/HexagonCluster"/>
    <dgm:cxn modelId="{73E80146-FB39-4A26-A444-A7EAA26B56FE}" type="presParOf" srcId="{95F87E33-CC4C-42C5-AC63-E7E4698700AE}" destId="{B4304637-37CB-4BC7-B3BD-7E0ED96A9C25}" srcOrd="5" destOrd="0" presId="urn:microsoft.com/office/officeart/2008/layout/HexagonCluster"/>
    <dgm:cxn modelId="{D30A0A49-83D6-4543-B5FE-B73D2B27769C}" type="presParOf" srcId="{B4304637-37CB-4BC7-B3BD-7E0ED96A9C25}" destId="{FAA2030F-6FF3-4221-8E4B-2F7FE7CD73D2}" srcOrd="0" destOrd="0" presId="urn:microsoft.com/office/officeart/2008/layout/HexagonCluster"/>
    <dgm:cxn modelId="{90F2B59E-E1CB-4C38-A266-DBE6C1D43EAF}" type="presParOf" srcId="{95F87E33-CC4C-42C5-AC63-E7E4698700AE}" destId="{D42E0EB4-B1ED-49FC-AE05-43B78E060F2B}" srcOrd="6" destOrd="0" presId="urn:microsoft.com/office/officeart/2008/layout/HexagonCluster"/>
    <dgm:cxn modelId="{B3B0FC93-C435-43AE-A169-EF5D401883B9}" type="presParOf" srcId="{D42E0EB4-B1ED-49FC-AE05-43B78E060F2B}" destId="{6DCC3989-F2C8-480D-8B77-7169DD4B9D12}" srcOrd="0" destOrd="0" presId="urn:microsoft.com/office/officeart/2008/layout/HexagonCluster"/>
    <dgm:cxn modelId="{888DC629-EA91-420F-BF22-C7AE5DFBAF93}" type="presParOf" srcId="{95F87E33-CC4C-42C5-AC63-E7E4698700AE}" destId="{55579D9F-A53E-4962-BE76-D2A7183A3B14}" srcOrd="7" destOrd="0" presId="urn:microsoft.com/office/officeart/2008/layout/HexagonCluster"/>
    <dgm:cxn modelId="{11A44557-81E3-4CBC-8A25-A114290EAB04}" type="presParOf" srcId="{55579D9F-A53E-4962-BE76-D2A7183A3B14}" destId="{762B9189-4E77-4D0E-8CE4-D154D1C90203}" srcOrd="0" destOrd="0" presId="urn:microsoft.com/office/officeart/2008/layout/HexagonCluster"/>
    <dgm:cxn modelId="{E305BFFD-ECCE-468B-906B-3E651526629A}" type="presParOf" srcId="{95F87E33-CC4C-42C5-AC63-E7E4698700AE}" destId="{06E31497-7D05-4229-97D7-92EB15525B49}" srcOrd="8" destOrd="0" presId="urn:microsoft.com/office/officeart/2008/layout/HexagonCluster"/>
    <dgm:cxn modelId="{23D9AAE0-E2EC-4941-B0FA-C1D94C6D6A44}" type="presParOf" srcId="{06E31497-7D05-4229-97D7-92EB15525B49}" destId="{A928FFD3-E0E2-4F66-BFFF-D5C01869FD85}" srcOrd="0" destOrd="0" presId="urn:microsoft.com/office/officeart/2008/layout/HexagonCluster"/>
    <dgm:cxn modelId="{362F7C60-4965-4A8C-BDC8-07D7E1184372}" type="presParOf" srcId="{95F87E33-CC4C-42C5-AC63-E7E4698700AE}" destId="{EA0480D0-C558-4DC6-9A10-455622B5DE43}" srcOrd="9" destOrd="0" presId="urn:microsoft.com/office/officeart/2008/layout/HexagonCluster"/>
    <dgm:cxn modelId="{61A43ABB-4F88-49C0-B71B-5D32E3FAC1E5}" type="presParOf" srcId="{EA0480D0-C558-4DC6-9A10-455622B5DE43}" destId="{4A45585E-00DB-4AD9-AEBB-6A47E991B3D1}" srcOrd="0" destOrd="0" presId="urn:microsoft.com/office/officeart/2008/layout/HexagonCluster"/>
    <dgm:cxn modelId="{5EF10EF8-10D2-4949-90DE-49097353B936}" type="presParOf" srcId="{95F87E33-CC4C-42C5-AC63-E7E4698700AE}" destId="{58B49CFB-F698-4D7B-8219-63BCC6D34340}" srcOrd="10" destOrd="0" presId="urn:microsoft.com/office/officeart/2008/layout/HexagonCluster"/>
    <dgm:cxn modelId="{9D4B03E5-B290-4910-8B68-082A1AD16C49}" type="presParOf" srcId="{58B49CFB-F698-4D7B-8219-63BCC6D34340}" destId="{D7433287-2C05-4207-A757-90A976E095D6}" srcOrd="0" destOrd="0" presId="urn:microsoft.com/office/officeart/2008/layout/HexagonCluster"/>
    <dgm:cxn modelId="{9F331C00-D91A-45BA-BA9A-15050B2D1584}" type="presParOf" srcId="{95F87E33-CC4C-42C5-AC63-E7E4698700AE}" destId="{53BD6409-8999-4AA6-B5B5-73CF5E136902}" srcOrd="11" destOrd="0" presId="urn:microsoft.com/office/officeart/2008/layout/HexagonCluster"/>
    <dgm:cxn modelId="{6E804F85-5CF2-4A8A-B79B-F92DCF45175E}" type="presParOf" srcId="{53BD6409-8999-4AA6-B5B5-73CF5E136902}" destId="{34343FB1-05AA-40FA-8029-65FFD35578B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DE380-F94B-4F7D-84EB-24A5B20A846E}">
      <dsp:nvSpPr>
        <dsp:cNvPr id="0" name=""/>
        <dsp:cNvSpPr/>
      </dsp:nvSpPr>
      <dsp:spPr>
        <a:xfrm>
          <a:off x="4741286" y="1191577"/>
          <a:ext cx="249813" cy="1094422"/>
        </a:xfrm>
        <a:custGeom>
          <a:avLst/>
          <a:gdLst/>
          <a:ahLst/>
          <a:cxnLst/>
          <a:rect l="0" t="0" r="0" b="0"/>
          <a:pathLst>
            <a:path>
              <a:moveTo>
                <a:pt x="249813" y="0"/>
              </a:moveTo>
              <a:lnTo>
                <a:pt x="249813" y="1094422"/>
              </a:lnTo>
              <a:lnTo>
                <a:pt x="0" y="1094422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54737-0153-45FD-8001-7879B47905AC}">
      <dsp:nvSpPr>
        <dsp:cNvPr id="0" name=""/>
        <dsp:cNvSpPr/>
      </dsp:nvSpPr>
      <dsp:spPr>
        <a:xfrm>
          <a:off x="4991100" y="1191577"/>
          <a:ext cx="2878808" cy="2188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9031"/>
              </a:lnTo>
              <a:lnTo>
                <a:pt x="2878808" y="1939031"/>
              </a:lnTo>
              <a:lnTo>
                <a:pt x="2878808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D9320-2C99-46AD-A0C4-745B65701A80}">
      <dsp:nvSpPr>
        <dsp:cNvPr id="0" name=""/>
        <dsp:cNvSpPr/>
      </dsp:nvSpPr>
      <dsp:spPr>
        <a:xfrm>
          <a:off x="4945380" y="1191577"/>
          <a:ext cx="91440" cy="21888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540EC-E498-4989-923E-D62C6FB8E598}">
      <dsp:nvSpPr>
        <dsp:cNvPr id="0" name=""/>
        <dsp:cNvSpPr/>
      </dsp:nvSpPr>
      <dsp:spPr>
        <a:xfrm>
          <a:off x="2112291" y="1191577"/>
          <a:ext cx="2878808" cy="2188845"/>
        </a:xfrm>
        <a:custGeom>
          <a:avLst/>
          <a:gdLst/>
          <a:ahLst/>
          <a:cxnLst/>
          <a:rect l="0" t="0" r="0" b="0"/>
          <a:pathLst>
            <a:path>
              <a:moveTo>
                <a:pt x="2878808" y="0"/>
              </a:moveTo>
              <a:lnTo>
                <a:pt x="2878808" y="1939031"/>
              </a:lnTo>
              <a:lnTo>
                <a:pt x="0" y="1939031"/>
              </a:lnTo>
              <a:lnTo>
                <a:pt x="0" y="218884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02EBEC-93FF-4A3E-9CF3-2A3CD234C1CA}">
      <dsp:nvSpPr>
        <dsp:cNvPr id="0" name=""/>
        <dsp:cNvSpPr/>
      </dsp:nvSpPr>
      <dsp:spPr>
        <a:xfrm>
          <a:off x="3801509" y="1986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lessons can we learn from the Durham “trials”?</a:t>
          </a:r>
        </a:p>
      </dsp:txBody>
      <dsp:txXfrm>
        <a:off x="3801509" y="1986"/>
        <a:ext cx="2379180" cy="1189590"/>
      </dsp:txXfrm>
    </dsp:sp>
    <dsp:sp modelId="{8B8C1F1B-555B-41DB-959C-58678CF0FF62}">
      <dsp:nvSpPr>
        <dsp:cNvPr id="0" name=""/>
        <dsp:cNvSpPr/>
      </dsp:nvSpPr>
      <dsp:spPr>
        <a:xfrm>
          <a:off x="922701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Media and misreporting</a:t>
          </a:r>
        </a:p>
      </dsp:txBody>
      <dsp:txXfrm>
        <a:off x="922701" y="3380422"/>
        <a:ext cx="2379180" cy="1189590"/>
      </dsp:txXfrm>
    </dsp:sp>
    <dsp:sp modelId="{54ECDD01-53B4-42A9-895F-8BD60C56BFB6}">
      <dsp:nvSpPr>
        <dsp:cNvPr id="0" name=""/>
        <dsp:cNvSpPr/>
      </dsp:nvSpPr>
      <dsp:spPr>
        <a:xfrm>
          <a:off x="3801509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Why still happening?</a:t>
          </a:r>
        </a:p>
      </dsp:txBody>
      <dsp:txXfrm>
        <a:off x="3801509" y="3380422"/>
        <a:ext cx="2379180" cy="1189590"/>
      </dsp:txXfrm>
    </dsp:sp>
    <dsp:sp modelId="{2BA936E6-7637-4C33-82DD-5991ACDE3179}">
      <dsp:nvSpPr>
        <dsp:cNvPr id="0" name=""/>
        <dsp:cNvSpPr/>
      </dsp:nvSpPr>
      <dsp:spPr>
        <a:xfrm>
          <a:off x="6680318" y="3380422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Impacts </a:t>
          </a:r>
        </a:p>
      </dsp:txBody>
      <dsp:txXfrm>
        <a:off x="6680318" y="3380422"/>
        <a:ext cx="2379180" cy="1189590"/>
      </dsp:txXfrm>
    </dsp:sp>
    <dsp:sp modelId="{C8B52863-ECB7-44B6-B2D4-F0F3BDE7E1B4}">
      <dsp:nvSpPr>
        <dsp:cNvPr id="0" name=""/>
        <dsp:cNvSpPr/>
      </dsp:nvSpPr>
      <dsp:spPr>
        <a:xfrm>
          <a:off x="2362105" y="1691204"/>
          <a:ext cx="2379180" cy="11895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Medicalisation</a:t>
          </a:r>
          <a:endParaRPr lang="en-US" sz="2300" kern="1200" dirty="0"/>
        </a:p>
      </dsp:txBody>
      <dsp:txXfrm>
        <a:off x="2362105" y="1691204"/>
        <a:ext cx="2379180" cy="11895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4485F-240D-4379-9706-D84ABDFB0EDB}">
      <dsp:nvSpPr>
        <dsp:cNvPr id="0" name=""/>
        <dsp:cNvSpPr/>
      </dsp:nvSpPr>
      <dsp:spPr>
        <a:xfrm rot="5400000">
          <a:off x="-448028" y="1671673"/>
          <a:ext cx="1973287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795FC-8584-46F8-B1C3-8EF628939CF9}">
      <dsp:nvSpPr>
        <dsp:cNvPr id="0" name=""/>
        <dsp:cNvSpPr/>
      </dsp:nvSpPr>
      <dsp:spPr>
        <a:xfrm>
          <a:off x="4872" y="410788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2006 – “Fish Oil Study Launched to improve GCSE Grades”</a:t>
          </a:r>
        </a:p>
      </dsp:txBody>
      <dsp:txXfrm>
        <a:off x="51339" y="457255"/>
        <a:ext cx="2551217" cy="1493556"/>
      </dsp:txXfrm>
    </dsp:sp>
    <dsp:sp modelId="{5413F048-79E2-4491-B886-6D06F13A7CBF}">
      <dsp:nvSpPr>
        <dsp:cNvPr id="0" name=""/>
        <dsp:cNvSpPr/>
      </dsp:nvSpPr>
      <dsp:spPr>
        <a:xfrm rot="5400000">
          <a:off x="-448028" y="3654787"/>
          <a:ext cx="1973287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18A71-76A1-4165-81F2-37219F92F464}">
      <dsp:nvSpPr>
        <dsp:cNvPr id="0" name=""/>
        <dsp:cNvSpPr/>
      </dsp:nvSpPr>
      <dsp:spPr>
        <a:xfrm>
          <a:off x="4872" y="2393902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Termed a “trial” in media, and website, and parent information leaflets</a:t>
          </a:r>
        </a:p>
      </dsp:txBody>
      <dsp:txXfrm>
        <a:off x="51339" y="2440369"/>
        <a:ext cx="2551217" cy="1493556"/>
      </dsp:txXfrm>
    </dsp:sp>
    <dsp:sp modelId="{2FE8D353-1DF0-48BD-A72B-BB0B22495274}">
      <dsp:nvSpPr>
        <dsp:cNvPr id="0" name=""/>
        <dsp:cNvSpPr/>
      </dsp:nvSpPr>
      <dsp:spPr>
        <a:xfrm>
          <a:off x="543528" y="4646344"/>
          <a:ext cx="3506895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1B910-E88D-402E-8BAD-B05EC48C162B}">
      <dsp:nvSpPr>
        <dsp:cNvPr id="0" name=""/>
        <dsp:cNvSpPr/>
      </dsp:nvSpPr>
      <dsp:spPr>
        <a:xfrm>
          <a:off x="4872" y="4377016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Refuse to provide data from their supposed studies</a:t>
          </a:r>
        </a:p>
      </dsp:txBody>
      <dsp:txXfrm>
        <a:off x="51339" y="4423483"/>
        <a:ext cx="2551217" cy="1493556"/>
      </dsp:txXfrm>
    </dsp:sp>
    <dsp:sp modelId="{C19026D7-2B6D-4087-8058-016EE379F746}">
      <dsp:nvSpPr>
        <dsp:cNvPr id="0" name=""/>
        <dsp:cNvSpPr/>
      </dsp:nvSpPr>
      <dsp:spPr>
        <a:xfrm rot="16200000">
          <a:off x="3068693" y="3654787"/>
          <a:ext cx="1973287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A9B8-E923-43AA-8352-FF1AE453B7DE}">
      <dsp:nvSpPr>
        <dsp:cNvPr id="0" name=""/>
        <dsp:cNvSpPr/>
      </dsp:nvSpPr>
      <dsp:spPr>
        <a:xfrm>
          <a:off x="3521593" y="4377016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2008 – improvement rate of GCSE results falls</a:t>
          </a:r>
        </a:p>
      </dsp:txBody>
      <dsp:txXfrm>
        <a:off x="3568060" y="4423483"/>
        <a:ext cx="2551217" cy="1493556"/>
      </dsp:txXfrm>
    </dsp:sp>
    <dsp:sp modelId="{A9D88A7D-A000-4E6D-B970-2F2A076CDB5A}">
      <dsp:nvSpPr>
        <dsp:cNvPr id="0" name=""/>
        <dsp:cNvSpPr/>
      </dsp:nvSpPr>
      <dsp:spPr>
        <a:xfrm rot="16200000">
          <a:off x="3068693" y="1671673"/>
          <a:ext cx="1973287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BC522-A675-40C5-AA4F-EC2D91C2E20B}">
      <dsp:nvSpPr>
        <dsp:cNvPr id="0" name=""/>
        <dsp:cNvSpPr/>
      </dsp:nvSpPr>
      <dsp:spPr>
        <a:xfrm>
          <a:off x="3521593" y="2393902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2008 – council denies ever intending to track exam grades</a:t>
          </a:r>
        </a:p>
      </dsp:txBody>
      <dsp:txXfrm>
        <a:off x="3568060" y="2440369"/>
        <a:ext cx="2551217" cy="1493556"/>
      </dsp:txXfrm>
    </dsp:sp>
    <dsp:sp modelId="{CF75ACFF-9781-47DA-BBB4-BCAED4DD4C1E}">
      <dsp:nvSpPr>
        <dsp:cNvPr id="0" name=""/>
        <dsp:cNvSpPr/>
      </dsp:nvSpPr>
      <dsp:spPr>
        <a:xfrm>
          <a:off x="4060250" y="680117"/>
          <a:ext cx="3506895" cy="237973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A9736-368C-4E58-9755-5E552A528BEB}">
      <dsp:nvSpPr>
        <dsp:cNvPr id="0" name=""/>
        <dsp:cNvSpPr/>
      </dsp:nvSpPr>
      <dsp:spPr>
        <a:xfrm>
          <a:off x="3521593" y="410788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term “trial” is removed from website’s original press releases</a:t>
          </a:r>
        </a:p>
      </dsp:txBody>
      <dsp:txXfrm>
        <a:off x="3568060" y="457255"/>
        <a:ext cx="2551217" cy="1493556"/>
      </dsp:txXfrm>
    </dsp:sp>
    <dsp:sp modelId="{9B1D7826-FE57-49BE-BACE-EE567E674742}">
      <dsp:nvSpPr>
        <dsp:cNvPr id="0" name=""/>
        <dsp:cNvSpPr/>
      </dsp:nvSpPr>
      <dsp:spPr>
        <a:xfrm>
          <a:off x="7038315" y="410788"/>
          <a:ext cx="2644151" cy="15864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SO WHAT IS THE TRUTH?</a:t>
          </a:r>
        </a:p>
      </dsp:txBody>
      <dsp:txXfrm>
        <a:off x="7084782" y="457255"/>
        <a:ext cx="2551217" cy="1493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3A9E6-ED8B-4BA6-8764-8E554B6F0060}">
      <dsp:nvSpPr>
        <dsp:cNvPr id="0" name=""/>
        <dsp:cNvSpPr/>
      </dsp:nvSpPr>
      <dsp:spPr>
        <a:xfrm>
          <a:off x="3135391" y="2841498"/>
          <a:ext cx="2007136" cy="17305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Media journalists</a:t>
          </a:r>
        </a:p>
      </dsp:txBody>
      <dsp:txXfrm>
        <a:off x="3446861" y="3110039"/>
        <a:ext cx="1384196" cy="1193420"/>
      </dsp:txXfrm>
    </dsp:sp>
    <dsp:sp modelId="{2210CBAE-602D-4A1F-8867-CE0180A71CD8}">
      <dsp:nvSpPr>
        <dsp:cNvPr id="0" name=""/>
        <dsp:cNvSpPr/>
      </dsp:nvSpPr>
      <dsp:spPr>
        <a:xfrm>
          <a:off x="3187534" y="3605479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175EC-045C-4142-996B-BC834CA5EB2C}">
      <dsp:nvSpPr>
        <dsp:cNvPr id="0" name=""/>
        <dsp:cNvSpPr/>
      </dsp:nvSpPr>
      <dsp:spPr>
        <a:xfrm>
          <a:off x="1419682" y="1912010"/>
          <a:ext cx="2007136" cy="17305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88A226-472F-4F1E-9D59-F4A1C0A28CFE}">
      <dsp:nvSpPr>
        <dsp:cNvPr id="0" name=""/>
        <dsp:cNvSpPr/>
      </dsp:nvSpPr>
      <dsp:spPr>
        <a:xfrm>
          <a:off x="2786106" y="3413912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DC108-D259-4A14-986E-9534F0EB88AD}">
      <dsp:nvSpPr>
        <dsp:cNvPr id="0" name=""/>
        <dsp:cNvSpPr/>
      </dsp:nvSpPr>
      <dsp:spPr>
        <a:xfrm>
          <a:off x="4845386" y="1891436"/>
          <a:ext cx="2007136" cy="17305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Government </a:t>
          </a:r>
        </a:p>
      </dsp:txBody>
      <dsp:txXfrm>
        <a:off x="5156856" y="2159977"/>
        <a:ext cx="1384196" cy="1193420"/>
      </dsp:txXfrm>
    </dsp:sp>
    <dsp:sp modelId="{FAA2030F-6FF3-4221-8E4B-2F7FE7CD73D2}">
      <dsp:nvSpPr>
        <dsp:cNvPr id="0" name=""/>
        <dsp:cNvSpPr/>
      </dsp:nvSpPr>
      <dsp:spPr>
        <a:xfrm>
          <a:off x="6217524" y="3391509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C3989-F2C8-480D-8B77-7169DD4B9D12}">
      <dsp:nvSpPr>
        <dsp:cNvPr id="0" name=""/>
        <dsp:cNvSpPr/>
      </dsp:nvSpPr>
      <dsp:spPr>
        <a:xfrm>
          <a:off x="6555380" y="2841498"/>
          <a:ext cx="2007136" cy="1730502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45" t="22871" r="-2031" b="25141"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B9189-4E77-4D0E-8CE4-D154D1C90203}">
      <dsp:nvSpPr>
        <dsp:cNvPr id="0" name=""/>
        <dsp:cNvSpPr/>
      </dsp:nvSpPr>
      <dsp:spPr>
        <a:xfrm>
          <a:off x="6607523" y="3605479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8FFD3-E0E2-4F66-BFFF-D5C01869FD85}">
      <dsp:nvSpPr>
        <dsp:cNvPr id="0" name=""/>
        <dsp:cNvSpPr/>
      </dsp:nvSpPr>
      <dsp:spPr>
        <a:xfrm>
          <a:off x="3135391" y="945489"/>
          <a:ext cx="2007136" cy="17305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Big Pharma</a:t>
          </a:r>
        </a:p>
      </dsp:txBody>
      <dsp:txXfrm>
        <a:off x="3446861" y="1214030"/>
        <a:ext cx="1384196" cy="1193420"/>
      </dsp:txXfrm>
    </dsp:sp>
    <dsp:sp modelId="{4A45585E-00DB-4AD9-AEBB-6A47E991B3D1}">
      <dsp:nvSpPr>
        <dsp:cNvPr id="0" name=""/>
        <dsp:cNvSpPr/>
      </dsp:nvSpPr>
      <dsp:spPr>
        <a:xfrm>
          <a:off x="4496101" y="982979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33287-2C05-4207-A757-90A976E095D6}">
      <dsp:nvSpPr>
        <dsp:cNvPr id="0" name=""/>
        <dsp:cNvSpPr/>
      </dsp:nvSpPr>
      <dsp:spPr>
        <a:xfrm>
          <a:off x="4845386" y="0"/>
          <a:ext cx="2007136" cy="17305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43FB1-05AA-40FA-8029-65FFD35578B3}">
      <dsp:nvSpPr>
        <dsp:cNvPr id="0" name=""/>
        <dsp:cNvSpPr/>
      </dsp:nvSpPr>
      <dsp:spPr>
        <a:xfrm>
          <a:off x="4904671" y="759866"/>
          <a:ext cx="234999" cy="20253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2/15/2017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So the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durham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trials</a:t>
            </a:r>
            <a:r>
              <a:rPr lang="en-US" b="1" i="1" baseline="0" dirty="0">
                <a:latin typeface="Arial" pitchFamily="34" charset="0"/>
                <a:cs typeface="Arial" pitchFamily="34" charset="0"/>
              </a:rPr>
              <a:t> are an example of medicalization</a:t>
            </a:r>
          </a:p>
          <a:p>
            <a:r>
              <a:rPr lang="en-US" b="1" i="1" baseline="0" dirty="0">
                <a:latin typeface="Arial" pitchFamily="34" charset="0"/>
                <a:cs typeface="Arial" pitchFamily="34" charset="0"/>
              </a:rPr>
              <a:t>The city council certainly seem to think so – if they decided to run the study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Often</a:t>
            </a:r>
            <a:r>
              <a:rPr lang="en-SG" baseline="0" dirty="0"/>
              <a:t> medicalisation has shoddy research work thrown in as well to try to give it a legit appearance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9032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Link to next – in fact, the</a:t>
            </a:r>
            <a:r>
              <a:rPr lang="en-SG" baseline="0" dirty="0"/>
              <a:t> media was used multiple ways to mislead and confuse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33432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Durham – very bad exam track record –</a:t>
            </a:r>
            <a:r>
              <a:rPr lang="en-SG" dirty="0" err="1"/>
              <a:t>govt</a:t>
            </a:r>
            <a:r>
              <a:rPr lang="en-SG" dirty="0"/>
              <a:t> fighting to pull up grades,</a:t>
            </a:r>
            <a:r>
              <a:rPr lang="en-SG" baseline="0" dirty="0"/>
              <a:t> throwing many different initiatives at the kids. Political agenda may not align with proper science and research</a:t>
            </a:r>
          </a:p>
          <a:p>
            <a:endParaRPr lang="en-SG" baseline="0" dirty="0"/>
          </a:p>
          <a:p>
            <a:r>
              <a:rPr lang="en-SG" baseline="0" dirty="0"/>
              <a:t>Media journalists – coached, rewarded and outright provided with things to write about. Little statistical knowledge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6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What lessons can we learn from the </a:t>
            </a:r>
            <a:r>
              <a:rPr lang="en-SG" dirty="0" err="1"/>
              <a:t>durham</a:t>
            </a:r>
            <a:r>
              <a:rPr lang="en-SG" baseline="0" dirty="0"/>
              <a:t> trials?</a:t>
            </a:r>
            <a:endParaRPr lang="en-SG" dirty="0"/>
          </a:p>
          <a:p>
            <a:endParaRPr lang="en-SG" dirty="0"/>
          </a:p>
          <a:p>
            <a:r>
              <a:rPr lang="en-SG" dirty="0"/>
              <a:t>Durham story as a case study</a:t>
            </a:r>
          </a:p>
          <a:p>
            <a:pPr marL="171450" indent="-171450">
              <a:buFontTx/>
              <a:buChar char="-"/>
            </a:pPr>
            <a:r>
              <a:rPr lang="en-SG" dirty="0"/>
              <a:t>Misuse</a:t>
            </a:r>
            <a:r>
              <a:rPr lang="en-SG" baseline="0" dirty="0"/>
              <a:t> of terms and medicalisation</a:t>
            </a:r>
          </a:p>
          <a:p>
            <a:pPr marL="171450" indent="-171450">
              <a:buFontTx/>
              <a:buChar char="-"/>
            </a:pPr>
            <a:r>
              <a:rPr lang="en-SG" baseline="0" dirty="0"/>
              <a:t>Different multiple agenda and why it still persists</a:t>
            </a:r>
          </a:p>
          <a:p>
            <a:pPr marL="171450" indent="-171450">
              <a:buFontTx/>
              <a:buChar char="-"/>
            </a:pPr>
            <a:r>
              <a:rPr lang="en-SG" baseline="0" dirty="0"/>
              <a:t>Impacts – ethic breaches, reduce public faith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23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dirty="0" err="1"/>
              <a:t>DatA</a:t>
            </a:r>
            <a:r>
              <a:rPr lang="en-SG" dirty="0"/>
              <a:t> AND CONSUMER –</a:t>
            </a:r>
            <a:br>
              <a:rPr lang="en-SG" dirty="0"/>
            </a:br>
            <a:r>
              <a:rPr lang="en-SG" dirty="0"/>
              <a:t>DANGER AND OPPORTUNITY</a:t>
            </a:r>
            <a:br>
              <a:rPr lang="en-SG" dirty="0"/>
            </a:br>
            <a:br>
              <a:rPr lang="en-SG" dirty="0"/>
            </a:br>
            <a:r>
              <a:rPr lang="en-SG" dirty="0"/>
              <a:t>BAD SCIENCE, CH 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SG" sz="2400" dirty="0"/>
              <a:t>Cheong Hui Ping | </a:t>
            </a:r>
            <a:r>
              <a:rPr lang="en-SG" sz="2400" dirty="0" err="1"/>
              <a:t>Liew</a:t>
            </a:r>
            <a:r>
              <a:rPr lang="en-SG" sz="2400" dirty="0"/>
              <a:t> Xuan Qi | Hong </a:t>
            </a:r>
            <a:r>
              <a:rPr lang="en-SG" sz="2400" dirty="0" err="1"/>
              <a:t>Chuan</a:t>
            </a:r>
            <a:r>
              <a:rPr lang="en-SG" sz="2400" dirty="0"/>
              <a:t> Yin</a:t>
            </a:r>
          </a:p>
        </p:txBody>
      </p:sp>
    </p:spTree>
    <p:extLst>
      <p:ext uri="{BB962C8B-B14F-4D97-AF65-F5344CB8AC3E}">
        <p14:creationId xmlns:p14="http://schemas.microsoft.com/office/powerpoint/2010/main" val="289570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Why and how do problematic trials still occur?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25595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Who’s involved?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23510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424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How come medicalisation persists?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3200" dirty="0"/>
              <a:t>Public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SG" sz="2800" dirty="0"/>
              <a:t>Fast and easy solution</a:t>
            </a:r>
          </a:p>
          <a:p>
            <a:endParaRPr lang="en-SG" sz="2800" dirty="0"/>
          </a:p>
          <a:p>
            <a:r>
              <a:rPr lang="en-SG" sz="2800" dirty="0"/>
              <a:t>Reality – complex problems usually have complex causes, and would require effort and time to improve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SG" sz="3200" dirty="0"/>
              <a:t>Big pharma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SG" sz="2800" dirty="0"/>
              <a:t>Running out of ideas!</a:t>
            </a:r>
          </a:p>
          <a:p>
            <a:r>
              <a:rPr lang="en-SG" sz="2800" dirty="0"/>
              <a:t>50 drugs registered a year in 1990s </a:t>
            </a:r>
            <a:r>
              <a:rPr lang="en-SG" sz="2800" dirty="0">
                <a:sym typeface="Wingdings" panose="05000000000000000000" pitchFamily="2" charset="2"/>
              </a:rPr>
              <a:t> 20 now, and copies </a:t>
            </a:r>
          </a:p>
          <a:p>
            <a:endParaRPr lang="en-SG" sz="2800" dirty="0">
              <a:sym typeface="Wingdings" panose="05000000000000000000" pitchFamily="2" charset="2"/>
            </a:endParaRPr>
          </a:p>
          <a:p>
            <a:r>
              <a:rPr lang="en-SG" sz="2800" dirty="0">
                <a:sym typeface="Wingdings" panose="05000000000000000000" pitchFamily="2" charset="2"/>
              </a:rPr>
              <a:t>Solution? Invent new problems that can be solved by their existing drug arsenal</a:t>
            </a:r>
          </a:p>
          <a:p>
            <a:endParaRPr lang="en-SG" sz="2800" dirty="0">
              <a:sym typeface="Wingdings" panose="05000000000000000000" pitchFamily="2" charset="2"/>
            </a:endParaRPr>
          </a:p>
          <a:p>
            <a:endParaRPr lang="en-SG" sz="2800" dirty="0"/>
          </a:p>
          <a:p>
            <a:endParaRPr lang="en-SG" sz="2800" dirty="0"/>
          </a:p>
          <a:p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2011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/>
              <a:t>WHAT ARE THE IMPACTS?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07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Impacts of problematic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sz="3200" dirty="0"/>
              <a:t>Harms public faith in real research</a:t>
            </a:r>
          </a:p>
          <a:p>
            <a:pPr>
              <a:buFontTx/>
              <a:buChar char="-"/>
            </a:pPr>
            <a:r>
              <a:rPr lang="en-SG" sz="3200" dirty="0"/>
              <a:t>Trivialise effort needed to produce quality research</a:t>
            </a:r>
          </a:p>
          <a:p>
            <a:pPr>
              <a:buFontTx/>
              <a:buChar char="-"/>
            </a:pPr>
            <a:r>
              <a:rPr lang="en-SG" sz="3200" dirty="0"/>
              <a:t>Public has the right to know – yet there was no publishing of actual trial data, or statistical significance. The little information given doesn’t stand up to scrutiny.</a:t>
            </a:r>
          </a:p>
          <a:p>
            <a:pPr>
              <a:buFontTx/>
              <a:buChar char="-"/>
            </a:pPr>
            <a:endParaRPr lang="en-SG" sz="3200" dirty="0"/>
          </a:p>
          <a:p>
            <a:pPr>
              <a:buFontTx/>
              <a:buChar char="-"/>
            </a:pPr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07" y="4412516"/>
            <a:ext cx="2051739" cy="218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SG" sz="3600" dirty="0" err="1"/>
              <a:t>Goldacre’s</a:t>
            </a:r>
            <a:r>
              <a:rPr lang="en-SG" sz="3600" dirty="0"/>
              <a:t> opinion of the Durham </a:t>
            </a:r>
            <a:r>
              <a:rPr lang="en-SG" sz="3600" strike="sngStrike" dirty="0"/>
              <a:t>“trials” </a:t>
            </a:r>
            <a:r>
              <a:rPr lang="en-SG" sz="3600" dirty="0"/>
              <a:t>fiasco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5257800"/>
          </a:xfrm>
        </p:spPr>
        <p:txBody>
          <a:bodyPr>
            <a:normAutofit fontScale="92500" lnSpcReduction="20000"/>
          </a:bodyPr>
          <a:lstStyle/>
          <a:p>
            <a:r>
              <a:rPr lang="en-SG" sz="3200" dirty="0"/>
              <a:t>Unethical! Children were involved in study, but parents and educators denied access to data </a:t>
            </a:r>
          </a:p>
          <a:p>
            <a:endParaRPr lang="en-SG" sz="3200" dirty="0"/>
          </a:p>
          <a:p>
            <a:r>
              <a:rPr lang="en-SG" sz="3200" dirty="0"/>
              <a:t>Cost of pills $1.42/day   VS  school meal spending $1.15/day</a:t>
            </a:r>
          </a:p>
          <a:p>
            <a:endParaRPr lang="en-SG" sz="3200" dirty="0"/>
          </a:p>
          <a:p>
            <a:r>
              <a:rPr lang="en-SG" sz="3200" dirty="0"/>
              <a:t>Demeaning to cultivate </a:t>
            </a:r>
          </a:p>
          <a:p>
            <a:pPr marL="0" indent="0">
              <a:buNone/>
            </a:pPr>
            <a:r>
              <a:rPr lang="en-SG" sz="3200" dirty="0"/>
              <a:t>impression that we need </a:t>
            </a:r>
          </a:p>
          <a:p>
            <a:pPr marL="0" indent="0">
              <a:buNone/>
            </a:pPr>
            <a:r>
              <a:rPr lang="en-SG" sz="3200" dirty="0"/>
              <a:t>pills to solve what are</a:t>
            </a:r>
          </a:p>
          <a:p>
            <a:pPr marL="0" indent="0">
              <a:buNone/>
            </a:pPr>
            <a:r>
              <a:rPr lang="en-SG" sz="3200" dirty="0"/>
              <a:t>presented as problems</a:t>
            </a:r>
          </a:p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74" y="4039650"/>
            <a:ext cx="5522102" cy="2954324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9874170">
            <a:off x="6599897" y="4930495"/>
            <a:ext cx="471949" cy="75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Down Arrow 5"/>
          <p:cNvSpPr/>
          <p:nvPr/>
        </p:nvSpPr>
        <p:spPr>
          <a:xfrm rot="1876339">
            <a:off x="10498643" y="4864835"/>
            <a:ext cx="471949" cy="75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9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Areas of Discussion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What lessons can we learn from the Durham trials?</a:t>
            </a:r>
          </a:p>
          <a:p>
            <a:endParaRPr lang="en-US" sz="4000" dirty="0"/>
          </a:p>
          <a:p>
            <a:r>
              <a:rPr lang="en-US" sz="4000" dirty="0"/>
              <a:t>The trend of “medicalization”</a:t>
            </a:r>
          </a:p>
          <a:p>
            <a:endParaRPr lang="en-US" sz="4000" dirty="0"/>
          </a:p>
          <a:p>
            <a:r>
              <a:rPr lang="en-US" sz="4000" dirty="0"/>
              <a:t>What is </a:t>
            </a:r>
            <a:r>
              <a:rPr lang="en-US" sz="4000" dirty="0" err="1"/>
              <a:t>Goldacre’s</a:t>
            </a:r>
            <a:r>
              <a:rPr lang="en-US" sz="4000" dirty="0"/>
              <a:t> opinion on the Durham fish oil trials? </a:t>
            </a:r>
          </a:p>
          <a:p>
            <a:endParaRPr lang="en-US" sz="4000" dirty="0"/>
          </a:p>
          <a:p>
            <a:r>
              <a:rPr lang="en-US" sz="4000" dirty="0"/>
              <a:t>Why do and how do problematic studies still occur? What are the impacts of such exercises? 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Closing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3200" dirty="0"/>
              <a:t>Research needs to be done experimentally in the correct way</a:t>
            </a:r>
          </a:p>
          <a:p>
            <a:r>
              <a:rPr lang="en-SG" sz="3200" dirty="0"/>
              <a:t>We cannot rely on just the media to talk about research</a:t>
            </a:r>
          </a:p>
          <a:p>
            <a:r>
              <a:rPr lang="en-SG" sz="3200" dirty="0"/>
              <a:t>The scientific field needs to be able to communicate in a clear manner that is not excessively technical </a:t>
            </a:r>
          </a:p>
        </p:txBody>
      </p:sp>
    </p:spTree>
    <p:extLst>
      <p:ext uri="{BB962C8B-B14F-4D97-AF65-F5344CB8AC3E}">
        <p14:creationId xmlns:p14="http://schemas.microsoft.com/office/powerpoint/2010/main" val="34407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71" y="1525222"/>
            <a:ext cx="6959489" cy="375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Do you think that trials have been done on mainstream children about fish oil pills’ effectiveness?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7" y="3886200"/>
            <a:ext cx="2764026" cy="2902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648" y="3694803"/>
            <a:ext cx="6985000" cy="2997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99861" y="1507435"/>
            <a:ext cx="1245704" cy="9044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933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Answer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Surprisingly, </a:t>
            </a:r>
            <a:r>
              <a:rPr lang="en-SG" sz="4800" dirty="0">
                <a:solidFill>
                  <a:srgbClr val="FF0000"/>
                </a:solidFill>
              </a:rPr>
              <a:t>NO</a:t>
            </a:r>
          </a:p>
          <a:p>
            <a:endParaRPr lang="en-SG" sz="4800" dirty="0">
              <a:solidFill>
                <a:srgbClr val="FF0000"/>
              </a:solidFill>
            </a:endParaRPr>
          </a:p>
          <a:p>
            <a:r>
              <a:rPr lang="en-SG" sz="2800" dirty="0"/>
              <a:t>The media are not referring to real trials and studies</a:t>
            </a:r>
          </a:p>
        </p:txBody>
      </p:sp>
    </p:spTree>
    <p:extLst>
      <p:ext uri="{BB962C8B-B14F-4D97-AF65-F5344CB8AC3E}">
        <p14:creationId xmlns:p14="http://schemas.microsoft.com/office/powerpoint/2010/main" val="86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Areas of 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879138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7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4800" dirty="0"/>
              <a:t>Durham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3600" dirty="0"/>
              <a:t>5000 children involved</a:t>
            </a:r>
          </a:p>
          <a:p>
            <a:r>
              <a:rPr lang="en-SG" sz="3600" dirty="0"/>
              <a:t>6 fish oil pills a day donated </a:t>
            </a:r>
          </a:p>
          <a:p>
            <a:pPr marL="0" indent="0">
              <a:buNone/>
            </a:pPr>
            <a:r>
              <a:rPr lang="en-SG" sz="3600" dirty="0"/>
              <a:t>by </a:t>
            </a:r>
            <a:r>
              <a:rPr lang="en-SG" sz="3600" dirty="0" err="1"/>
              <a:t>Equazen</a:t>
            </a:r>
            <a:endParaRPr lang="en-SG" sz="3600" dirty="0"/>
          </a:p>
          <a:p>
            <a:r>
              <a:rPr lang="en-SG" sz="3600" dirty="0"/>
              <a:t>Track if their GCSE results are </a:t>
            </a:r>
          </a:p>
          <a:p>
            <a:pPr marL="0" indent="0">
              <a:buNone/>
            </a:pPr>
            <a:r>
              <a:rPr lang="en-SG" sz="3600" dirty="0"/>
              <a:t>better than predicted</a:t>
            </a:r>
          </a:p>
          <a:p>
            <a:r>
              <a:rPr lang="en-SG" sz="3600" dirty="0"/>
              <a:t>Widely covered in media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/>
          <a:stretch/>
        </p:blipFill>
        <p:spPr>
          <a:xfrm>
            <a:off x="8088923" y="1460399"/>
            <a:ext cx="3510056" cy="50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“WILL FISH OIL PILLS MAKE MY CHILD A GENIUS?”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454925" cy="1025278"/>
          </a:xfrm>
        </p:spPr>
        <p:txBody>
          <a:bodyPr/>
          <a:lstStyle/>
          <a:p>
            <a:r>
              <a:rPr lang="en-US" dirty="0" err="1"/>
              <a:t>Medicalisation</a:t>
            </a:r>
            <a:r>
              <a:rPr lang="en-US" dirty="0"/>
              <a:t> – reframing issues as easily solvable by medicine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3" b="400"/>
          <a:stretch/>
        </p:blipFill>
        <p:spPr>
          <a:xfrm>
            <a:off x="6559825" y="1266817"/>
            <a:ext cx="3913053" cy="4318935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trials…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have control groups – placebos</a:t>
            </a:r>
          </a:p>
          <a:p>
            <a:r>
              <a:rPr lang="en-US" sz="2200" dirty="0"/>
              <a:t>To account for the natural tendency of children to make progress anyway</a:t>
            </a:r>
          </a:p>
          <a:p>
            <a:r>
              <a:rPr lang="en-US" sz="2200" dirty="0"/>
              <a:t>Also to check whether effect is due to pill and not act of taking a pill, or fact that one is being observed (Hawthorne effect)</a:t>
            </a:r>
          </a:p>
          <a:p>
            <a:endParaRPr lang="en-US" sz="2600" dirty="0"/>
          </a:p>
          <a:p>
            <a:r>
              <a:rPr lang="en-US" sz="2600" dirty="0"/>
              <a:t>Don’t confidently assert they know the end results </a:t>
            </a:r>
            <a:r>
              <a:rPr lang="en-US" sz="2600" u="sng" dirty="0"/>
              <a:t>for sure</a:t>
            </a:r>
            <a:endParaRPr lang="en-US" sz="2600" dirty="0"/>
          </a:p>
          <a:p>
            <a:r>
              <a:rPr lang="en-US" sz="2600" dirty="0"/>
              <a:t>Conducted in an objective manner – measurable outcomes</a:t>
            </a:r>
          </a:p>
          <a:p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6753424"/>
              </p:ext>
            </p:extLst>
          </p:nvPr>
        </p:nvGraphicFramePr>
        <p:xfrm>
          <a:off x="7054267" y="2617839"/>
          <a:ext cx="49149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Fish pill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Placebo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dirty="0"/>
                        <a:t>Class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30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30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</a:t>
                      </a:r>
                      <a:r>
                        <a:rPr baseline="0"/>
                        <a:t> 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20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/>
                        <a:t>Class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dirty="0"/>
                        <a:t>10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 rot="2671373">
            <a:off x="5884605" y="2921584"/>
            <a:ext cx="1032387" cy="405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trials… BUT WHAT ABOUT DURHAM “TRIALS”?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NO</a:t>
            </a:r>
            <a:r>
              <a:rPr lang="en-US" sz="2600" dirty="0"/>
              <a:t> control groups – placebos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Confidently assert they know the end results </a:t>
            </a:r>
            <a:r>
              <a:rPr lang="en-US" sz="2600" u="sng" dirty="0"/>
              <a:t>for sure</a:t>
            </a:r>
          </a:p>
          <a:p>
            <a:endParaRPr lang="en-US" sz="2600" dirty="0"/>
          </a:p>
          <a:p>
            <a:r>
              <a:rPr lang="en-US" sz="2600" dirty="0"/>
              <a:t>Media frenzy framing the exercise </a:t>
            </a:r>
          </a:p>
          <a:p>
            <a:pPr>
              <a:buFontTx/>
              <a:buChar char="-"/>
            </a:pPr>
            <a:r>
              <a:rPr lang="en-US" sz="2600" dirty="0"/>
              <a:t>Priming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450233" y="1431681"/>
            <a:ext cx="5275385" cy="1582615"/>
          </a:xfrm>
          <a:prstGeom prst="wedgeRoundRectCallout">
            <a:avLst>
              <a:gd name="adj1" fmla="val 42568"/>
              <a:gd name="adj2" fmla="val 62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dirty="0"/>
              <a:t>Madeleine </a:t>
            </a:r>
            <a:r>
              <a:rPr lang="en-SG" sz="2800" dirty="0" err="1"/>
              <a:t>Portwood</a:t>
            </a:r>
            <a:r>
              <a:rPr lang="en-SG" sz="2800" dirty="0"/>
              <a:t>, psychologist</a:t>
            </a:r>
          </a:p>
          <a:p>
            <a:pPr algn="ctr"/>
            <a:r>
              <a:rPr lang="en-SG" sz="2800" dirty="0"/>
              <a:t>Dave Ford, Head of 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02" y="3461800"/>
            <a:ext cx="5770356" cy="32458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909857">
            <a:off x="5355413" y="2266492"/>
            <a:ext cx="1045327" cy="471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Right Arrow 6"/>
          <p:cNvSpPr/>
          <p:nvPr/>
        </p:nvSpPr>
        <p:spPr>
          <a:xfrm rot="636586">
            <a:off x="4671905" y="4828271"/>
            <a:ext cx="875795" cy="471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13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55773208"/>
              </p:ext>
            </p:extLst>
          </p:nvPr>
        </p:nvGraphicFramePr>
        <p:xfrm>
          <a:off x="1457739" y="318052"/>
          <a:ext cx="9687339" cy="637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23" y="2999935"/>
            <a:ext cx="4204677" cy="28381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3769" y="-510452"/>
            <a:ext cx="9980613" cy="1096963"/>
          </a:xfrm>
        </p:spPr>
        <p:txBody>
          <a:bodyPr/>
          <a:lstStyle/>
          <a:p>
            <a:r>
              <a:rPr lang="en-SG" dirty="0"/>
              <a:t>Tracking the media outreach</a:t>
            </a:r>
          </a:p>
        </p:txBody>
      </p:sp>
    </p:spTree>
    <p:extLst>
      <p:ext uri="{BB962C8B-B14F-4D97-AF65-F5344CB8AC3E}">
        <p14:creationId xmlns:p14="http://schemas.microsoft.com/office/powerpoint/2010/main" val="29600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cademic Literature">
    <a:dk1>
      <a:srgbClr val="514843"/>
    </a:dk1>
    <a:lt1>
      <a:srgbClr val="FFFFFF"/>
    </a:lt1>
    <a:dk2>
      <a:srgbClr val="000000"/>
    </a:dk2>
    <a:lt2>
      <a:srgbClr val="FFFFF3"/>
    </a:lt2>
    <a:accent1>
      <a:srgbClr val="514843"/>
    </a:accent1>
    <a:accent2>
      <a:srgbClr val="6D7D66"/>
    </a:accent2>
    <a:accent3>
      <a:srgbClr val="525A6A"/>
    </a:accent3>
    <a:accent4>
      <a:srgbClr val="827266"/>
    </a:accent4>
    <a:accent5>
      <a:srgbClr val="AE9A7E"/>
    </a:accent5>
    <a:accent6>
      <a:srgbClr val="A8A39E"/>
    </a:accent6>
    <a:hlink>
      <a:srgbClr val="59704F"/>
    </a:hlink>
    <a:folHlink>
      <a:srgbClr val="A8A39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742</Words>
  <Application>Microsoft Office PowerPoint</Application>
  <PresentationFormat>Widescreen</PresentationFormat>
  <Paragraphs>121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Euphemia</vt:lpstr>
      <vt:lpstr>Plantagenet Cherokee</vt:lpstr>
      <vt:lpstr>Wingdings</vt:lpstr>
      <vt:lpstr>Academic Literature 16x9</vt:lpstr>
      <vt:lpstr>DatA AND CONSUMER – DANGER AND OPPORTUNITY  BAD SCIENCE, CH 8</vt:lpstr>
      <vt:lpstr>Question</vt:lpstr>
      <vt:lpstr>Answer</vt:lpstr>
      <vt:lpstr>Areas of Discussion</vt:lpstr>
      <vt:lpstr>Durham case study</vt:lpstr>
      <vt:lpstr>“WILL FISH OIL PILLS MAKE MY CHILD A GENIUS?”</vt:lpstr>
      <vt:lpstr>Proper trials…</vt:lpstr>
      <vt:lpstr>Proper trials… BUT WHAT ABOUT DURHAM “TRIALS”?</vt:lpstr>
      <vt:lpstr>Tracking the media outreach</vt:lpstr>
      <vt:lpstr>Why and how do problematic trials still occur?</vt:lpstr>
      <vt:lpstr>Who’s involved?</vt:lpstr>
      <vt:lpstr>How come medicalisation persists? </vt:lpstr>
      <vt:lpstr>WHAT ARE THE IMPACTS?</vt:lpstr>
      <vt:lpstr>Impacts of problematic research</vt:lpstr>
      <vt:lpstr>Goldacre’s opinion of the Durham “trials” fiasco</vt:lpstr>
      <vt:lpstr>Areas of Discussion</vt:lpstr>
      <vt:lpstr>Closing thoughts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Hui Ping Cheong</dc:creator>
  <cp:lastModifiedBy>Hui Ping Cheong</cp:lastModifiedBy>
  <cp:revision>101</cp:revision>
  <dcterms:created xsi:type="dcterms:W3CDTF">2017-02-13T01:41:05Z</dcterms:created>
  <dcterms:modified xsi:type="dcterms:W3CDTF">2017-02-15T15:09:54Z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