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The UK has almost the best record of all of them: a fraction of the wastage in the USA or New Zealand. But in Britain only 32 homes were surveyed.  There must be a better basis for ministers’ claims than a 20th-century survey of 32 houses.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0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59550" y="813400"/>
            <a:ext cx="8520600" cy="978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Surveys and opinion polls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496975"/>
            <a:ext cx="4233600" cy="2159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Crystal Wang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Foo Jia Yuan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Ivan Lieu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93149" y="2009549"/>
            <a:ext cx="4550848" cy="3133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are the limitations of this data?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The figures from the MTP report were justified by the report written by Alan K. Meier.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>
              <a:spcBef>
                <a:spcPts val="0"/>
              </a:spcBef>
            </a:pPr>
            <a:r>
              <a:rPr lang="en"/>
              <a:t>At the end of Meier’s report, it was stated that “Estimates of standby power use and savings opportunities are based on just a few, scattered measurement studies . . . (they are) inadequate. More complete information is needed to answer these questions.”.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Image result for cute cartoon save electricity"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9500" y="349250"/>
            <a:ext cx="4445000" cy="444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ctrTitle"/>
          </p:nvPr>
        </p:nvSpPr>
        <p:spPr>
          <a:xfrm>
            <a:off x="311708" y="1097550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/>
              <a:t>Parris, M. (2007) The truth about those little red lights: a tale of power and poppycock. Signiﬁcance 4 (3), 128–129. 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311700" y="327750"/>
            <a:ext cx="55974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Readings for this week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 to answer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 What data have been used to justify the ﬁgure of 10% energy wasted by appliances on standby?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>
              <a:spcBef>
                <a:spcPts val="0"/>
              </a:spcBef>
            </a:pPr>
            <a:r>
              <a:rPr lang="en"/>
              <a:t>What are the limitations of this data?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Some Background Information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BBC radio news: Chancellor (Gordon Brown) claimed that “up to </a:t>
            </a:r>
            <a:r>
              <a:rPr b="1" lang="en"/>
              <a:t>10%</a:t>
            </a:r>
            <a:r>
              <a:rPr lang="en"/>
              <a:t> of the electricity supply” is being wasted on electrical appliances left on “standby”.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Gordon Brown then flew to speak in New York: “Consumer goods left on standby worldwide are responsible for 1% of global emissions.”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Two different claims. </a:t>
            </a:r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69970" y="3164076"/>
            <a:ext cx="1674022" cy="1979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Some Background Information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Alistair Darling, the Trade and Industry Secretary, declared: “Mr Speaker, it is estimated that leaving electric appliances on standby uses about 7% of all electricity generated in the UK.”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 written correction came fast from Mr Darling: “Further to my statement to the House on Tuesday July 11, it has come to light that the statistics quoted on electricity appliances on standby should have referred to 8% of electricity used in the home, not 7% of the electricity generated in the United Kingdom.”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400">
                <a:solidFill>
                  <a:schemeClr val="dk2"/>
                </a:solidFill>
              </a:rPr>
              <a:t>What data have been used to justify the ﬁgure of 10% energy wasted by appliances on standby? 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buClr>
                <a:srgbClr val="980000"/>
              </a:buClr>
              <a:buAutoNum type="arabicPeriod"/>
            </a:pPr>
            <a:r>
              <a:rPr lang="en">
                <a:solidFill>
                  <a:srgbClr val="980000"/>
                </a:solidFill>
              </a:rPr>
              <a:t>Worldwide Review of Standby Power Use in Homes, conducted for the US Government by Alan K. Meier</a:t>
            </a:r>
          </a:p>
          <a:p>
            <a:pPr indent="-228600" lvl="0" marL="457200" rtl="0">
              <a:spcBef>
                <a:spcPts val="0"/>
              </a:spcBef>
              <a:buClr>
                <a:srgbClr val="6AA84F"/>
              </a:buClr>
              <a:buAutoNum type="arabicPeriod"/>
            </a:pPr>
            <a:r>
              <a:rPr lang="en">
                <a:solidFill>
                  <a:srgbClr val="6AA84F"/>
                </a:solidFill>
              </a:rPr>
              <a:t>Institution of Engineering and Technology</a:t>
            </a:r>
          </a:p>
          <a:p>
            <a:pPr indent="-228600" lvl="0" marL="457200" rtl="0">
              <a:spcBef>
                <a:spcPts val="0"/>
              </a:spcBef>
              <a:buClr>
                <a:srgbClr val="3C78D8"/>
              </a:buClr>
              <a:buAutoNum type="arabicPeriod"/>
            </a:pPr>
            <a:r>
              <a:rPr lang="en">
                <a:solidFill>
                  <a:srgbClr val="3C78D8"/>
                </a:solidFill>
              </a:rPr>
              <a:t>Department of Environment, Food and Rural Affairs, named Market Transformation Programme (MTP)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Where did all these figures come from? 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Worldwide Review of Standby Power Use in Homes, conducted for the US Government by Alan K. Meier</a:t>
            </a:r>
          </a:p>
          <a:p>
            <a:pPr indent="-228600" lvl="0" marL="914400" rtl="0">
              <a:spcBef>
                <a:spcPts val="0"/>
              </a:spcBef>
            </a:pPr>
            <a:r>
              <a:rPr lang="en"/>
              <a:t>Estimates between 3% and 12% of electrical power is being wasted on standby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800">
                <a:solidFill>
                  <a:srgbClr val="000000"/>
                </a:solidFill>
              </a:rPr>
              <a:t>How?</a:t>
            </a:r>
          </a:p>
          <a:p>
            <a:pPr indent="-228600" lvl="0" marL="457200" rtl="0">
              <a:spcBef>
                <a:spcPts val="0"/>
              </a:spcBef>
              <a:buClr>
                <a:srgbClr val="666666"/>
              </a:buClr>
            </a:pPr>
            <a:r>
              <a:rPr lang="en">
                <a:solidFill>
                  <a:srgbClr val="666666"/>
                </a:solidFill>
              </a:rPr>
              <a:t>Based on surveys in 22 countries</a:t>
            </a:r>
          </a:p>
          <a:p>
            <a:pPr indent="-228600" lvl="0" marL="457200" rtl="0">
              <a:spcBef>
                <a:spcPts val="0"/>
              </a:spcBef>
              <a:buClr>
                <a:srgbClr val="666666"/>
              </a:buClr>
            </a:pPr>
            <a:r>
              <a:rPr lang="en">
                <a:solidFill>
                  <a:srgbClr val="666666"/>
                </a:solidFill>
              </a:rPr>
              <a:t>United Kingdom has best record, but only 32 homes were surveyed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Where did all these figures come from? 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2. I</a:t>
            </a:r>
            <a:r>
              <a:rPr lang="en"/>
              <a:t>nstitution of Engineering and Technology</a:t>
            </a:r>
          </a:p>
          <a:p>
            <a:pPr indent="-228600" lvl="0" marL="914400" rtl="0">
              <a:spcBef>
                <a:spcPts val="0"/>
              </a:spcBef>
            </a:pPr>
            <a:r>
              <a:rPr lang="en"/>
              <a:t>“The Rise of the Machines”, a report from government-sponsored Energy Savings Trust (EST)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914400" rtl="0">
              <a:spcBef>
                <a:spcPts val="0"/>
              </a:spcBef>
            </a:pPr>
            <a:r>
              <a:rPr lang="en"/>
              <a:t>Estimates standby wastage ranges from 3 to 10% of residential electricity use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Where did all these figures come from? 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3. </a:t>
            </a:r>
            <a:r>
              <a:rPr lang="en"/>
              <a:t>Department of Environment, Food and Rural Affairs, named Market Transformation Programme (MTP)</a:t>
            </a:r>
          </a:p>
          <a:p>
            <a:pPr indent="-228600" lvl="0" marL="914400" rtl="0">
              <a:spcBef>
                <a:spcPts val="0"/>
              </a:spcBef>
            </a:pPr>
            <a:r>
              <a:rPr lang="en"/>
              <a:t>Estimated UK Standby Electricity Consumption is 9.2 terawatt-hours wasted per annum: about 360 kWh per household, 8% of domestic electricity consumption, costing about £27.50 per household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